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288" r:id="rId6"/>
    <p:sldId id="289" r:id="rId7"/>
    <p:sldId id="296" r:id="rId8"/>
    <p:sldId id="274" r:id="rId9"/>
    <p:sldId id="368" r:id="rId10"/>
    <p:sldId id="369" r:id="rId11"/>
    <p:sldId id="367" r:id="rId12"/>
    <p:sldId id="385" r:id="rId13"/>
    <p:sldId id="272" r:id="rId14"/>
    <p:sldId id="303" r:id="rId15"/>
    <p:sldId id="365" r:id="rId16"/>
    <p:sldId id="366" r:id="rId17"/>
    <p:sldId id="275" r:id="rId18"/>
    <p:sldId id="360" r:id="rId19"/>
    <p:sldId id="370" r:id="rId20"/>
    <p:sldId id="377" r:id="rId21"/>
    <p:sldId id="378" r:id="rId22"/>
    <p:sldId id="379" r:id="rId23"/>
    <p:sldId id="380" r:id="rId24"/>
    <p:sldId id="381" r:id="rId25"/>
    <p:sldId id="384" r:id="rId26"/>
    <p:sldId id="382" r:id="rId27"/>
    <p:sldId id="383" r:id="rId28"/>
    <p:sldId id="277" r:id="rId29"/>
    <p:sldId id="276" r:id="rId30"/>
    <p:sldId id="259"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8046"/>
    <a:srgbClr val="F9AB3F"/>
    <a:srgbClr val="17285D"/>
    <a:srgbClr val="7DB432"/>
    <a:srgbClr val="1B3152"/>
    <a:srgbClr val="13204B"/>
    <a:srgbClr val="D18C2B"/>
    <a:srgbClr val="18203A"/>
    <a:srgbClr val="1D233A"/>
    <a:srgbClr val="9CB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22730-C931-405A-A98F-0F968FC29F62}" v="182" dt="2025-06-10T19:19:22.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026"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Ashworth" userId="6ee35e5c-f2f9-4668-b0c4-20b8c5104307" providerId="ADAL" clId="{19F22730-C931-405A-A98F-0F968FC29F62}"/>
    <pc:docChg chg="undo custSel delSld modSld">
      <pc:chgData name="Tiffany Ashworth" userId="6ee35e5c-f2f9-4668-b0c4-20b8c5104307" providerId="ADAL" clId="{19F22730-C931-405A-A98F-0F968FC29F62}" dt="2025-06-11T15:50:03.723" v="665" actId="47"/>
      <pc:docMkLst>
        <pc:docMk/>
      </pc:docMkLst>
      <pc:sldChg chg="modSp mod">
        <pc:chgData name="Tiffany Ashworth" userId="6ee35e5c-f2f9-4668-b0c4-20b8c5104307" providerId="ADAL" clId="{19F22730-C931-405A-A98F-0F968FC29F62}" dt="2025-06-10T19:10:07.534" v="507" actId="20577"/>
        <pc:sldMkLst>
          <pc:docMk/>
          <pc:sldMk cId="4243735317" sldId="256"/>
        </pc:sldMkLst>
        <pc:spChg chg="mod">
          <ac:chgData name="Tiffany Ashworth" userId="6ee35e5c-f2f9-4668-b0c4-20b8c5104307" providerId="ADAL" clId="{19F22730-C931-405A-A98F-0F968FC29F62}" dt="2025-06-05T22:06:37.389" v="2" actId="20577"/>
          <ac:spMkLst>
            <pc:docMk/>
            <pc:sldMk cId="4243735317" sldId="256"/>
            <ac:spMk id="2" creationId="{C95C7BE7-F4B7-43C2-91DA-BE76A67CC257}"/>
          </ac:spMkLst>
        </pc:spChg>
        <pc:spChg chg="mod">
          <ac:chgData name="Tiffany Ashworth" userId="6ee35e5c-f2f9-4668-b0c4-20b8c5104307" providerId="ADAL" clId="{19F22730-C931-405A-A98F-0F968FC29F62}" dt="2025-06-05T22:07:39.088" v="5" actId="27636"/>
          <ac:spMkLst>
            <pc:docMk/>
            <pc:sldMk cId="4243735317" sldId="256"/>
            <ac:spMk id="3" creationId="{AE23187E-8E79-488B-BEAD-F7B1E21C99B1}"/>
          </ac:spMkLst>
        </pc:spChg>
        <pc:spChg chg="mod">
          <ac:chgData name="Tiffany Ashworth" userId="6ee35e5c-f2f9-4668-b0c4-20b8c5104307" providerId="ADAL" clId="{19F22730-C931-405A-A98F-0F968FC29F62}" dt="2025-06-10T19:10:07.534" v="507" actId="20577"/>
          <ac:spMkLst>
            <pc:docMk/>
            <pc:sldMk cId="4243735317" sldId="256"/>
            <ac:spMk id="5" creationId="{98DE3AEB-7377-47E1-9389-C9EDD303514E}"/>
          </ac:spMkLst>
        </pc:spChg>
      </pc:sldChg>
      <pc:sldChg chg="modSp mod">
        <pc:chgData name="Tiffany Ashworth" userId="6ee35e5c-f2f9-4668-b0c4-20b8c5104307" providerId="ADAL" clId="{19F22730-C931-405A-A98F-0F968FC29F62}" dt="2025-06-10T19:18:50.705" v="623" actId="20577"/>
        <pc:sldMkLst>
          <pc:docMk/>
          <pc:sldMk cId="2132587224" sldId="272"/>
        </pc:sldMkLst>
        <pc:spChg chg="mod">
          <ac:chgData name="Tiffany Ashworth" userId="6ee35e5c-f2f9-4668-b0c4-20b8c5104307" providerId="ADAL" clId="{19F22730-C931-405A-A98F-0F968FC29F62}" dt="2025-06-10T19:18:50.705" v="623" actId="20577"/>
          <ac:spMkLst>
            <pc:docMk/>
            <pc:sldMk cId="2132587224" sldId="272"/>
            <ac:spMk id="2" creationId="{B9786758-EAC7-1E36-CBCD-59BBCC1856C7}"/>
          </ac:spMkLst>
        </pc:spChg>
        <pc:spChg chg="mod">
          <ac:chgData name="Tiffany Ashworth" userId="6ee35e5c-f2f9-4668-b0c4-20b8c5104307" providerId="ADAL" clId="{19F22730-C931-405A-A98F-0F968FC29F62}" dt="2025-06-05T22:28:17.522" v="311" actId="20577"/>
          <ac:spMkLst>
            <pc:docMk/>
            <pc:sldMk cId="2132587224" sldId="272"/>
            <ac:spMk id="4" creationId="{7AC891D8-586F-AF40-1628-E5E58D7D15DA}"/>
          </ac:spMkLst>
        </pc:spChg>
      </pc:sldChg>
      <pc:sldChg chg="modSp mod">
        <pc:chgData name="Tiffany Ashworth" userId="6ee35e5c-f2f9-4668-b0c4-20b8c5104307" providerId="ADAL" clId="{19F22730-C931-405A-A98F-0F968FC29F62}" dt="2025-06-05T22:50:07.118" v="505" actId="20577"/>
        <pc:sldMkLst>
          <pc:docMk/>
          <pc:sldMk cId="645084834" sldId="276"/>
        </pc:sldMkLst>
        <pc:spChg chg="mod">
          <ac:chgData name="Tiffany Ashworth" userId="6ee35e5c-f2f9-4668-b0c4-20b8c5104307" providerId="ADAL" clId="{19F22730-C931-405A-A98F-0F968FC29F62}" dt="2025-06-05T22:48:36.219" v="496"/>
          <ac:spMkLst>
            <pc:docMk/>
            <pc:sldMk cId="645084834" sldId="276"/>
            <ac:spMk id="10" creationId="{6FCF679C-FD77-5A70-815D-7E9330CD2C82}"/>
          </ac:spMkLst>
        </pc:spChg>
        <pc:graphicFrameChg chg="mod">
          <ac:chgData name="Tiffany Ashworth" userId="6ee35e5c-f2f9-4668-b0c4-20b8c5104307" providerId="ADAL" clId="{19F22730-C931-405A-A98F-0F968FC29F62}" dt="2025-06-05T22:50:07.118" v="505" actId="20577"/>
          <ac:graphicFrameMkLst>
            <pc:docMk/>
            <pc:sldMk cId="645084834" sldId="276"/>
            <ac:graphicFrameMk id="9" creationId="{58166182-11C3-5F69-71C3-83B4901CB739}"/>
          </ac:graphicFrameMkLst>
        </pc:graphicFrameChg>
      </pc:sldChg>
      <pc:sldChg chg="modSp mod">
        <pc:chgData name="Tiffany Ashworth" userId="6ee35e5c-f2f9-4668-b0c4-20b8c5104307" providerId="ADAL" clId="{19F22730-C931-405A-A98F-0F968FC29F62}" dt="2025-06-10T19:10:42.282" v="508" actId="20577"/>
        <pc:sldMkLst>
          <pc:docMk/>
          <pc:sldMk cId="884538936" sldId="289"/>
        </pc:sldMkLst>
        <pc:spChg chg="mod">
          <ac:chgData name="Tiffany Ashworth" userId="6ee35e5c-f2f9-4668-b0c4-20b8c5104307" providerId="ADAL" clId="{19F22730-C931-405A-A98F-0F968FC29F62}" dt="2025-06-05T22:09:46.886" v="55"/>
          <ac:spMkLst>
            <pc:docMk/>
            <pc:sldMk cId="884538936" sldId="289"/>
            <ac:spMk id="8" creationId="{4B98371B-0DD4-D390-8E37-F53BB50AFFD9}"/>
          </ac:spMkLst>
        </pc:spChg>
        <pc:spChg chg="mod">
          <ac:chgData name="Tiffany Ashworth" userId="6ee35e5c-f2f9-4668-b0c4-20b8c5104307" providerId="ADAL" clId="{19F22730-C931-405A-A98F-0F968FC29F62}" dt="2025-06-10T19:10:42.282" v="508" actId="20577"/>
          <ac:spMkLst>
            <pc:docMk/>
            <pc:sldMk cId="884538936" sldId="289"/>
            <ac:spMk id="12" creationId="{C3907621-5F70-49F8-6762-5C527F4EA933}"/>
          </ac:spMkLst>
        </pc:spChg>
      </pc:sldChg>
      <pc:sldChg chg="modSp mod">
        <pc:chgData name="Tiffany Ashworth" userId="6ee35e5c-f2f9-4668-b0c4-20b8c5104307" providerId="ADAL" clId="{19F22730-C931-405A-A98F-0F968FC29F62}" dt="2025-06-05T22:11:48.295" v="84" actId="14100"/>
        <pc:sldMkLst>
          <pc:docMk/>
          <pc:sldMk cId="1758261537" sldId="296"/>
        </pc:sldMkLst>
        <pc:spChg chg="mod">
          <ac:chgData name="Tiffany Ashworth" userId="6ee35e5c-f2f9-4668-b0c4-20b8c5104307" providerId="ADAL" clId="{19F22730-C931-405A-A98F-0F968FC29F62}" dt="2025-06-05T22:11:48.295" v="84" actId="14100"/>
          <ac:spMkLst>
            <pc:docMk/>
            <pc:sldMk cId="1758261537" sldId="296"/>
            <ac:spMk id="7" creationId="{BCAB7B6D-602C-C756-0FD3-AC01B8E87646}"/>
          </ac:spMkLst>
        </pc:spChg>
        <pc:picChg chg="mod">
          <ac:chgData name="Tiffany Ashworth" userId="6ee35e5c-f2f9-4668-b0c4-20b8c5104307" providerId="ADAL" clId="{19F22730-C931-405A-A98F-0F968FC29F62}" dt="2025-06-05T22:11:41.988" v="83" actId="14100"/>
          <ac:picMkLst>
            <pc:docMk/>
            <pc:sldMk cId="1758261537" sldId="296"/>
            <ac:picMk id="5" creationId="{9611FC48-7EF0-DAF5-05BB-9E09A793D021}"/>
          </ac:picMkLst>
        </pc:picChg>
      </pc:sldChg>
      <pc:sldChg chg="modSp mod">
        <pc:chgData name="Tiffany Ashworth" userId="6ee35e5c-f2f9-4668-b0c4-20b8c5104307" providerId="ADAL" clId="{19F22730-C931-405A-A98F-0F968FC29F62}" dt="2025-06-05T22:29:14.184" v="316" actId="1076"/>
        <pc:sldMkLst>
          <pc:docMk/>
          <pc:sldMk cId="4187171573" sldId="303"/>
        </pc:sldMkLst>
        <pc:spChg chg="mod">
          <ac:chgData name="Tiffany Ashworth" userId="6ee35e5c-f2f9-4668-b0c4-20b8c5104307" providerId="ADAL" clId="{19F22730-C931-405A-A98F-0F968FC29F62}" dt="2025-06-05T22:29:14.184" v="316" actId="1076"/>
          <ac:spMkLst>
            <pc:docMk/>
            <pc:sldMk cId="4187171573" sldId="303"/>
            <ac:spMk id="6" creationId="{68BC97FF-AEE3-CF03-5795-B9D914656858}"/>
          </ac:spMkLst>
        </pc:spChg>
        <pc:spChg chg="mod">
          <ac:chgData name="Tiffany Ashworth" userId="6ee35e5c-f2f9-4668-b0c4-20b8c5104307" providerId="ADAL" clId="{19F22730-C931-405A-A98F-0F968FC29F62}" dt="2025-06-05T22:28:51.164" v="313" actId="27636"/>
          <ac:spMkLst>
            <pc:docMk/>
            <pc:sldMk cId="4187171573" sldId="303"/>
            <ac:spMk id="7" creationId="{40C6D65E-D581-F04B-22A6-6E495317CD32}"/>
          </ac:spMkLst>
        </pc:spChg>
      </pc:sldChg>
      <pc:sldChg chg="modSp mod">
        <pc:chgData name="Tiffany Ashworth" userId="6ee35e5c-f2f9-4668-b0c4-20b8c5104307" providerId="ADAL" clId="{19F22730-C931-405A-A98F-0F968FC29F62}" dt="2025-06-10T19:19:27.739" v="628" actId="20577"/>
        <pc:sldMkLst>
          <pc:docMk/>
          <pc:sldMk cId="3138946837" sldId="360"/>
        </pc:sldMkLst>
        <pc:spChg chg="mod">
          <ac:chgData name="Tiffany Ashworth" userId="6ee35e5c-f2f9-4668-b0c4-20b8c5104307" providerId="ADAL" clId="{19F22730-C931-405A-A98F-0F968FC29F62}" dt="2025-06-10T19:19:27.739" v="628" actId="20577"/>
          <ac:spMkLst>
            <pc:docMk/>
            <pc:sldMk cId="3138946837" sldId="360"/>
            <ac:spMk id="2" creationId="{A90BED5E-2806-DBC6-A378-8482A8CBCA06}"/>
          </ac:spMkLst>
        </pc:spChg>
        <pc:spChg chg="mod">
          <ac:chgData name="Tiffany Ashworth" userId="6ee35e5c-f2f9-4668-b0c4-20b8c5104307" providerId="ADAL" clId="{19F22730-C931-405A-A98F-0F968FC29F62}" dt="2025-06-05T22:36:54.897" v="411" actId="1076"/>
          <ac:spMkLst>
            <pc:docMk/>
            <pc:sldMk cId="3138946837" sldId="360"/>
            <ac:spMk id="4" creationId="{58CF5A80-6636-8ABB-6680-2C2A79FE309F}"/>
          </ac:spMkLst>
        </pc:spChg>
      </pc:sldChg>
      <pc:sldChg chg="modSp mod">
        <pc:chgData name="Tiffany Ashworth" userId="6ee35e5c-f2f9-4668-b0c4-20b8c5104307" providerId="ADAL" clId="{19F22730-C931-405A-A98F-0F968FC29F62}" dt="2025-06-05T22:32:54.358" v="348" actId="14100"/>
        <pc:sldMkLst>
          <pc:docMk/>
          <pc:sldMk cId="540078439" sldId="365"/>
        </pc:sldMkLst>
        <pc:spChg chg="mod">
          <ac:chgData name="Tiffany Ashworth" userId="6ee35e5c-f2f9-4668-b0c4-20b8c5104307" providerId="ADAL" clId="{19F22730-C931-405A-A98F-0F968FC29F62}" dt="2025-06-05T22:32:43.803" v="346" actId="1076"/>
          <ac:spMkLst>
            <pc:docMk/>
            <pc:sldMk cId="540078439" sldId="365"/>
            <ac:spMk id="9" creationId="{63383BF6-BBA3-640F-2F4D-7E35D27ABACC}"/>
          </ac:spMkLst>
        </pc:spChg>
        <pc:spChg chg="mod">
          <ac:chgData name="Tiffany Ashworth" userId="6ee35e5c-f2f9-4668-b0c4-20b8c5104307" providerId="ADAL" clId="{19F22730-C931-405A-A98F-0F968FC29F62}" dt="2025-06-05T22:31:47.063" v="337" actId="14100"/>
          <ac:spMkLst>
            <pc:docMk/>
            <pc:sldMk cId="540078439" sldId="365"/>
            <ac:spMk id="10" creationId="{FBCFD5C4-A372-92FF-6731-2993CADF5907}"/>
          </ac:spMkLst>
        </pc:spChg>
        <pc:spChg chg="mod">
          <ac:chgData name="Tiffany Ashworth" userId="6ee35e5c-f2f9-4668-b0c4-20b8c5104307" providerId="ADAL" clId="{19F22730-C931-405A-A98F-0F968FC29F62}" dt="2025-06-05T22:32:54.358" v="348" actId="14100"/>
          <ac:spMkLst>
            <pc:docMk/>
            <pc:sldMk cId="540078439" sldId="365"/>
            <ac:spMk id="12" creationId="{0D255CC5-FEFD-D0FD-AB89-6C1699075CB2}"/>
          </ac:spMkLst>
        </pc:spChg>
        <pc:spChg chg="mod">
          <ac:chgData name="Tiffany Ashworth" userId="6ee35e5c-f2f9-4668-b0c4-20b8c5104307" providerId="ADAL" clId="{19F22730-C931-405A-A98F-0F968FC29F62}" dt="2025-06-05T22:31:30.572" v="335" actId="255"/>
          <ac:spMkLst>
            <pc:docMk/>
            <pc:sldMk cId="540078439" sldId="365"/>
            <ac:spMk id="13" creationId="{356BA826-09B3-A279-C066-862B8DCBC5EB}"/>
          </ac:spMkLst>
        </pc:spChg>
      </pc:sldChg>
      <pc:sldChg chg="modSp mod">
        <pc:chgData name="Tiffany Ashworth" userId="6ee35e5c-f2f9-4668-b0c4-20b8c5104307" providerId="ADAL" clId="{19F22730-C931-405A-A98F-0F968FC29F62}" dt="2025-06-10T19:19:22.059" v="624"/>
        <pc:sldMkLst>
          <pc:docMk/>
          <pc:sldMk cId="2036610088" sldId="366"/>
        </pc:sldMkLst>
        <pc:spChg chg="mod">
          <ac:chgData name="Tiffany Ashworth" userId="6ee35e5c-f2f9-4668-b0c4-20b8c5104307" providerId="ADAL" clId="{19F22730-C931-405A-A98F-0F968FC29F62}" dt="2025-06-10T19:19:22.059" v="624"/>
          <ac:spMkLst>
            <pc:docMk/>
            <pc:sldMk cId="2036610088" sldId="366"/>
            <ac:spMk id="2" creationId="{701F50A0-CCFD-A40A-38EF-A91EA821B592}"/>
          </ac:spMkLst>
        </pc:spChg>
        <pc:spChg chg="mod">
          <ac:chgData name="Tiffany Ashworth" userId="6ee35e5c-f2f9-4668-b0c4-20b8c5104307" providerId="ADAL" clId="{19F22730-C931-405A-A98F-0F968FC29F62}" dt="2025-06-05T22:35:06.553" v="394" actId="20577"/>
          <ac:spMkLst>
            <pc:docMk/>
            <pc:sldMk cId="2036610088" sldId="366"/>
            <ac:spMk id="3" creationId="{478146F1-2009-9537-3563-CF987FED4BB6}"/>
          </ac:spMkLst>
        </pc:spChg>
        <pc:spChg chg="mod">
          <ac:chgData name="Tiffany Ashworth" userId="6ee35e5c-f2f9-4668-b0c4-20b8c5104307" providerId="ADAL" clId="{19F22730-C931-405A-A98F-0F968FC29F62}" dt="2025-06-05T22:33:14.948" v="349" actId="108"/>
          <ac:spMkLst>
            <pc:docMk/>
            <pc:sldMk cId="2036610088" sldId="366"/>
            <ac:spMk id="5" creationId="{9AED395B-5F2D-650F-097F-79BA856CD620}"/>
          </ac:spMkLst>
        </pc:spChg>
        <pc:spChg chg="mod">
          <ac:chgData name="Tiffany Ashworth" userId="6ee35e5c-f2f9-4668-b0c4-20b8c5104307" providerId="ADAL" clId="{19F22730-C931-405A-A98F-0F968FC29F62}" dt="2025-06-05T22:33:53.933" v="361" actId="255"/>
          <ac:spMkLst>
            <pc:docMk/>
            <pc:sldMk cId="2036610088" sldId="366"/>
            <ac:spMk id="6" creationId="{69BA77B7-3D76-22CE-EC08-4B3E27F84581}"/>
          </ac:spMkLst>
        </pc:spChg>
        <pc:spChg chg="mod">
          <ac:chgData name="Tiffany Ashworth" userId="6ee35e5c-f2f9-4668-b0c4-20b8c5104307" providerId="ADAL" clId="{19F22730-C931-405A-A98F-0F968FC29F62}" dt="2025-06-05T22:35:35.404" v="398" actId="255"/>
          <ac:spMkLst>
            <pc:docMk/>
            <pc:sldMk cId="2036610088" sldId="366"/>
            <ac:spMk id="7" creationId="{914EB9EB-039B-E7DE-89C9-A7781D9A4DCF}"/>
          </ac:spMkLst>
        </pc:spChg>
        <pc:spChg chg="mod">
          <ac:chgData name="Tiffany Ashworth" userId="6ee35e5c-f2f9-4668-b0c4-20b8c5104307" providerId="ADAL" clId="{19F22730-C931-405A-A98F-0F968FC29F62}" dt="2025-06-05T22:35:17.697" v="395" actId="255"/>
          <ac:spMkLst>
            <pc:docMk/>
            <pc:sldMk cId="2036610088" sldId="366"/>
            <ac:spMk id="8" creationId="{AB7106D5-900A-F723-1A81-BD996611B1A3}"/>
          </ac:spMkLst>
        </pc:spChg>
        <pc:spChg chg="mod">
          <ac:chgData name="Tiffany Ashworth" userId="6ee35e5c-f2f9-4668-b0c4-20b8c5104307" providerId="ADAL" clId="{19F22730-C931-405A-A98F-0F968FC29F62}" dt="2025-06-05T22:34:19.515" v="367" actId="20577"/>
          <ac:spMkLst>
            <pc:docMk/>
            <pc:sldMk cId="2036610088" sldId="366"/>
            <ac:spMk id="9" creationId="{6C6F3566-D1E2-482F-09FC-EA8D80AB9A41}"/>
          </ac:spMkLst>
        </pc:spChg>
      </pc:sldChg>
      <pc:sldChg chg="modSp mod">
        <pc:chgData name="Tiffany Ashworth" userId="6ee35e5c-f2f9-4668-b0c4-20b8c5104307" providerId="ADAL" clId="{19F22730-C931-405A-A98F-0F968FC29F62}" dt="2025-06-05T22:22:27.065" v="204" actId="1076"/>
        <pc:sldMkLst>
          <pc:docMk/>
          <pc:sldMk cId="3958537172" sldId="367"/>
        </pc:sldMkLst>
        <pc:spChg chg="mod">
          <ac:chgData name="Tiffany Ashworth" userId="6ee35e5c-f2f9-4668-b0c4-20b8c5104307" providerId="ADAL" clId="{19F22730-C931-405A-A98F-0F968FC29F62}" dt="2025-06-05T22:22:14.421" v="201" actId="5793"/>
          <ac:spMkLst>
            <pc:docMk/>
            <pc:sldMk cId="3958537172" sldId="367"/>
            <ac:spMk id="4" creationId="{C2A9C553-833A-D1EC-0DD0-1D8C00EBB344}"/>
          </ac:spMkLst>
        </pc:spChg>
        <pc:spChg chg="mod">
          <ac:chgData name="Tiffany Ashworth" userId="6ee35e5c-f2f9-4668-b0c4-20b8c5104307" providerId="ADAL" clId="{19F22730-C931-405A-A98F-0F968FC29F62}" dt="2025-06-05T22:22:27.065" v="204" actId="1076"/>
          <ac:spMkLst>
            <pc:docMk/>
            <pc:sldMk cId="3958537172" sldId="367"/>
            <ac:spMk id="5" creationId="{A2774CB5-318E-3214-6C1D-9BD264A8FC36}"/>
          </ac:spMkLst>
        </pc:spChg>
        <pc:spChg chg="mod">
          <ac:chgData name="Tiffany Ashworth" userId="6ee35e5c-f2f9-4668-b0c4-20b8c5104307" providerId="ADAL" clId="{19F22730-C931-405A-A98F-0F968FC29F62}" dt="2025-06-05T22:22:23.203" v="203" actId="1076"/>
          <ac:spMkLst>
            <pc:docMk/>
            <pc:sldMk cId="3958537172" sldId="367"/>
            <ac:spMk id="6" creationId="{C8AD15BE-0AE8-B4C8-5E8F-AF1F8A8B1C99}"/>
          </ac:spMkLst>
        </pc:spChg>
        <pc:spChg chg="mod">
          <ac:chgData name="Tiffany Ashworth" userId="6ee35e5c-f2f9-4668-b0c4-20b8c5104307" providerId="ADAL" clId="{19F22730-C931-405A-A98F-0F968FC29F62}" dt="2025-06-05T22:21:59.413" v="199" actId="1076"/>
          <ac:spMkLst>
            <pc:docMk/>
            <pc:sldMk cId="3958537172" sldId="367"/>
            <ac:spMk id="9" creationId="{4411E556-AAB8-0FA5-76B0-E96AC8F69348}"/>
          </ac:spMkLst>
        </pc:spChg>
      </pc:sldChg>
      <pc:sldChg chg="addSp modSp mod">
        <pc:chgData name="Tiffany Ashworth" userId="6ee35e5c-f2f9-4668-b0c4-20b8c5104307" providerId="ADAL" clId="{19F22730-C931-405A-A98F-0F968FC29F62}" dt="2025-06-10T19:17:49.301" v="589" actId="20577"/>
        <pc:sldMkLst>
          <pc:docMk/>
          <pc:sldMk cId="2395131274" sldId="368"/>
        </pc:sldMkLst>
        <pc:spChg chg="add mod">
          <ac:chgData name="Tiffany Ashworth" userId="6ee35e5c-f2f9-4668-b0c4-20b8c5104307" providerId="ADAL" clId="{19F22730-C931-405A-A98F-0F968FC29F62}" dt="2025-06-10T19:15:25.829" v="545" actId="1076"/>
          <ac:spMkLst>
            <pc:docMk/>
            <pc:sldMk cId="2395131274" sldId="368"/>
            <ac:spMk id="3" creationId="{ECB34F80-F601-0311-CFD3-602A49164420}"/>
          </ac:spMkLst>
        </pc:spChg>
        <pc:spChg chg="add mod">
          <ac:chgData name="Tiffany Ashworth" userId="6ee35e5c-f2f9-4668-b0c4-20b8c5104307" providerId="ADAL" clId="{19F22730-C931-405A-A98F-0F968FC29F62}" dt="2025-06-10T19:15:22.761" v="544" actId="1076"/>
          <ac:spMkLst>
            <pc:docMk/>
            <pc:sldMk cId="2395131274" sldId="368"/>
            <ac:spMk id="4" creationId="{0ABA4D8E-56F3-3921-98BF-A4C2818C8A61}"/>
          </ac:spMkLst>
        </pc:spChg>
        <pc:spChg chg="mod">
          <ac:chgData name="Tiffany Ashworth" userId="6ee35e5c-f2f9-4668-b0c4-20b8c5104307" providerId="ADAL" clId="{19F22730-C931-405A-A98F-0F968FC29F62}" dt="2025-06-10T19:15:38.336" v="550" actId="20577"/>
          <ac:spMkLst>
            <pc:docMk/>
            <pc:sldMk cId="2395131274" sldId="368"/>
            <ac:spMk id="6" creationId="{0AFEFE6F-4BE5-284E-D17F-36DDEF71CB3A}"/>
          </ac:spMkLst>
        </pc:spChg>
        <pc:spChg chg="mod">
          <ac:chgData name="Tiffany Ashworth" userId="6ee35e5c-f2f9-4668-b0c4-20b8c5104307" providerId="ADAL" clId="{19F22730-C931-405A-A98F-0F968FC29F62}" dt="2025-06-10T19:16:05.374" v="556" actId="20577"/>
          <ac:spMkLst>
            <pc:docMk/>
            <pc:sldMk cId="2395131274" sldId="368"/>
            <ac:spMk id="7" creationId="{A2E313FD-CD8B-A82A-AFE4-3336312A3425}"/>
          </ac:spMkLst>
        </pc:spChg>
        <pc:spChg chg="mod">
          <ac:chgData name="Tiffany Ashworth" userId="6ee35e5c-f2f9-4668-b0c4-20b8c5104307" providerId="ADAL" clId="{19F22730-C931-405A-A98F-0F968FC29F62}" dt="2025-06-10T19:16:22.316" v="563" actId="20577"/>
          <ac:spMkLst>
            <pc:docMk/>
            <pc:sldMk cId="2395131274" sldId="368"/>
            <ac:spMk id="8" creationId="{B8DCBD8C-114F-648B-A811-829A746C9828}"/>
          </ac:spMkLst>
        </pc:spChg>
        <pc:spChg chg="mod">
          <ac:chgData name="Tiffany Ashworth" userId="6ee35e5c-f2f9-4668-b0c4-20b8c5104307" providerId="ADAL" clId="{19F22730-C931-405A-A98F-0F968FC29F62}" dt="2025-06-10T19:17:06.283" v="571" actId="20577"/>
          <ac:spMkLst>
            <pc:docMk/>
            <pc:sldMk cId="2395131274" sldId="368"/>
            <ac:spMk id="9" creationId="{69F511E5-83FA-62B8-22B6-6E98CC6ED908}"/>
          </ac:spMkLst>
        </pc:spChg>
        <pc:spChg chg="mod">
          <ac:chgData name="Tiffany Ashworth" userId="6ee35e5c-f2f9-4668-b0c4-20b8c5104307" providerId="ADAL" clId="{19F22730-C931-405A-A98F-0F968FC29F62}" dt="2025-06-10T19:17:32.359" v="580" actId="20577"/>
          <ac:spMkLst>
            <pc:docMk/>
            <pc:sldMk cId="2395131274" sldId="368"/>
            <ac:spMk id="10" creationId="{9BDFDEEF-1CB6-7DAD-199A-40E821183A8C}"/>
          </ac:spMkLst>
        </pc:spChg>
        <pc:spChg chg="mod">
          <ac:chgData name="Tiffany Ashworth" userId="6ee35e5c-f2f9-4668-b0c4-20b8c5104307" providerId="ADAL" clId="{19F22730-C931-405A-A98F-0F968FC29F62}" dt="2025-06-10T19:17:49.301" v="589" actId="20577"/>
          <ac:spMkLst>
            <pc:docMk/>
            <pc:sldMk cId="2395131274" sldId="368"/>
            <ac:spMk id="11" creationId="{79F7C46F-8A11-9EC1-D914-28C6F8D7A519}"/>
          </ac:spMkLst>
        </pc:spChg>
        <pc:spChg chg="add mod">
          <ac:chgData name="Tiffany Ashworth" userId="6ee35e5c-f2f9-4668-b0c4-20b8c5104307" providerId="ADAL" clId="{19F22730-C931-405A-A98F-0F968FC29F62}" dt="2025-06-10T19:15:19.380" v="543" actId="1076"/>
          <ac:spMkLst>
            <pc:docMk/>
            <pc:sldMk cId="2395131274" sldId="368"/>
            <ac:spMk id="12" creationId="{C2533522-4C9B-1B13-15E3-E9650D7FA377}"/>
          </ac:spMkLst>
        </pc:spChg>
        <pc:spChg chg="add mod">
          <ac:chgData name="Tiffany Ashworth" userId="6ee35e5c-f2f9-4668-b0c4-20b8c5104307" providerId="ADAL" clId="{19F22730-C931-405A-A98F-0F968FC29F62}" dt="2025-06-10T19:15:15.765" v="542" actId="1076"/>
          <ac:spMkLst>
            <pc:docMk/>
            <pc:sldMk cId="2395131274" sldId="368"/>
            <ac:spMk id="13" creationId="{890BB875-3A34-55F3-E5C3-0A772D002641}"/>
          </ac:spMkLst>
        </pc:spChg>
        <pc:spChg chg="add mod">
          <ac:chgData name="Tiffany Ashworth" userId="6ee35e5c-f2f9-4668-b0c4-20b8c5104307" providerId="ADAL" clId="{19F22730-C931-405A-A98F-0F968FC29F62}" dt="2025-06-10T19:15:10.611" v="541" actId="1076"/>
          <ac:spMkLst>
            <pc:docMk/>
            <pc:sldMk cId="2395131274" sldId="368"/>
            <ac:spMk id="14" creationId="{814F7444-FAD2-B624-D515-20C55B8BE9B8}"/>
          </ac:spMkLst>
        </pc:spChg>
        <pc:spChg chg="add mod">
          <ac:chgData name="Tiffany Ashworth" userId="6ee35e5c-f2f9-4668-b0c4-20b8c5104307" providerId="ADAL" clId="{19F22730-C931-405A-A98F-0F968FC29F62}" dt="2025-06-10T19:15:07.057" v="540" actId="1076"/>
          <ac:spMkLst>
            <pc:docMk/>
            <pc:sldMk cId="2395131274" sldId="368"/>
            <ac:spMk id="15" creationId="{3BD39E1B-DA4C-079D-6536-FD9F2E3CF6DC}"/>
          </ac:spMkLst>
        </pc:spChg>
      </pc:sldChg>
      <pc:sldChg chg="modSp mod">
        <pc:chgData name="Tiffany Ashworth" userId="6ee35e5c-f2f9-4668-b0c4-20b8c5104307" providerId="ADAL" clId="{19F22730-C931-405A-A98F-0F968FC29F62}" dt="2025-06-05T22:17:31.534" v="100" actId="13926"/>
        <pc:sldMkLst>
          <pc:docMk/>
          <pc:sldMk cId="705088083" sldId="369"/>
        </pc:sldMkLst>
        <pc:spChg chg="mod">
          <ac:chgData name="Tiffany Ashworth" userId="6ee35e5c-f2f9-4668-b0c4-20b8c5104307" providerId="ADAL" clId="{19F22730-C931-405A-A98F-0F968FC29F62}" dt="2025-06-05T22:17:05.472" v="98" actId="27636"/>
          <ac:spMkLst>
            <pc:docMk/>
            <pc:sldMk cId="705088083" sldId="369"/>
            <ac:spMk id="5" creationId="{0AF15538-5108-4787-A2B7-216F841B2908}"/>
          </ac:spMkLst>
        </pc:spChg>
        <pc:spChg chg="mod">
          <ac:chgData name="Tiffany Ashworth" userId="6ee35e5c-f2f9-4668-b0c4-20b8c5104307" providerId="ADAL" clId="{19F22730-C931-405A-A98F-0F968FC29F62}" dt="2025-06-05T22:17:31.534" v="100" actId="13926"/>
          <ac:spMkLst>
            <pc:docMk/>
            <pc:sldMk cId="705088083" sldId="369"/>
            <ac:spMk id="14" creationId="{816D144A-920F-609B-0800-B5C637B2623D}"/>
          </ac:spMkLst>
        </pc:spChg>
      </pc:sldChg>
      <pc:sldChg chg="modSp mod">
        <pc:chgData name="Tiffany Ashworth" userId="6ee35e5c-f2f9-4668-b0c4-20b8c5104307" providerId="ADAL" clId="{19F22730-C931-405A-A98F-0F968FC29F62}" dt="2025-06-10T19:19:33.702" v="632" actId="20577"/>
        <pc:sldMkLst>
          <pc:docMk/>
          <pc:sldMk cId="972772797" sldId="370"/>
        </pc:sldMkLst>
        <pc:spChg chg="mod">
          <ac:chgData name="Tiffany Ashworth" userId="6ee35e5c-f2f9-4668-b0c4-20b8c5104307" providerId="ADAL" clId="{19F22730-C931-405A-A98F-0F968FC29F62}" dt="2025-06-10T19:19:33.702" v="632" actId="20577"/>
          <ac:spMkLst>
            <pc:docMk/>
            <pc:sldMk cId="972772797" sldId="370"/>
            <ac:spMk id="2" creationId="{FB4254E5-9300-AD94-2D90-99C921610AD6}"/>
          </ac:spMkLst>
        </pc:spChg>
        <pc:spChg chg="mod">
          <ac:chgData name="Tiffany Ashworth" userId="6ee35e5c-f2f9-4668-b0c4-20b8c5104307" providerId="ADAL" clId="{19F22730-C931-405A-A98F-0F968FC29F62}" dt="2025-06-05T22:38:12.540" v="421" actId="113"/>
          <ac:spMkLst>
            <pc:docMk/>
            <pc:sldMk cId="972772797" sldId="370"/>
            <ac:spMk id="9" creationId="{9A390648-E5C4-506D-4C67-3B969D3A813C}"/>
          </ac:spMkLst>
        </pc:spChg>
      </pc:sldChg>
      <pc:sldChg chg="modSp mod">
        <pc:chgData name="Tiffany Ashworth" userId="6ee35e5c-f2f9-4668-b0c4-20b8c5104307" providerId="ADAL" clId="{19F22730-C931-405A-A98F-0F968FC29F62}" dt="2025-06-10T19:19:39.987" v="636" actId="20577"/>
        <pc:sldMkLst>
          <pc:docMk/>
          <pc:sldMk cId="2478540136" sldId="377"/>
        </pc:sldMkLst>
        <pc:spChg chg="mod">
          <ac:chgData name="Tiffany Ashworth" userId="6ee35e5c-f2f9-4668-b0c4-20b8c5104307" providerId="ADAL" clId="{19F22730-C931-405A-A98F-0F968FC29F62}" dt="2025-06-10T19:19:39.987" v="636" actId="20577"/>
          <ac:spMkLst>
            <pc:docMk/>
            <pc:sldMk cId="2478540136" sldId="377"/>
            <ac:spMk id="2" creationId="{9A3066CE-D973-8CA7-48E6-A770E1EBD1A9}"/>
          </ac:spMkLst>
        </pc:spChg>
        <pc:spChg chg="mod">
          <ac:chgData name="Tiffany Ashworth" userId="6ee35e5c-f2f9-4668-b0c4-20b8c5104307" providerId="ADAL" clId="{19F22730-C931-405A-A98F-0F968FC29F62}" dt="2025-06-05T22:39:31.053" v="439" actId="1076"/>
          <ac:spMkLst>
            <pc:docMk/>
            <pc:sldMk cId="2478540136" sldId="377"/>
            <ac:spMk id="9" creationId="{7837FC9D-635E-D84C-EFD3-71C634B2E615}"/>
          </ac:spMkLst>
        </pc:spChg>
      </pc:sldChg>
      <pc:sldChg chg="modSp mod">
        <pc:chgData name="Tiffany Ashworth" userId="6ee35e5c-f2f9-4668-b0c4-20b8c5104307" providerId="ADAL" clId="{19F22730-C931-405A-A98F-0F968FC29F62}" dt="2025-06-10T19:19:51.725" v="640" actId="20577"/>
        <pc:sldMkLst>
          <pc:docMk/>
          <pc:sldMk cId="2606055127" sldId="378"/>
        </pc:sldMkLst>
        <pc:spChg chg="mod">
          <ac:chgData name="Tiffany Ashworth" userId="6ee35e5c-f2f9-4668-b0c4-20b8c5104307" providerId="ADAL" clId="{19F22730-C931-405A-A98F-0F968FC29F62}" dt="2025-06-10T19:19:51.725" v="640" actId="20577"/>
          <ac:spMkLst>
            <pc:docMk/>
            <pc:sldMk cId="2606055127" sldId="378"/>
            <ac:spMk id="2" creationId="{6DFDE99E-FF22-A0A8-BBED-C7E7AB18154E}"/>
          </ac:spMkLst>
        </pc:spChg>
        <pc:spChg chg="mod">
          <ac:chgData name="Tiffany Ashworth" userId="6ee35e5c-f2f9-4668-b0c4-20b8c5104307" providerId="ADAL" clId="{19F22730-C931-405A-A98F-0F968FC29F62}" dt="2025-06-05T22:40:14.040" v="449" actId="113"/>
          <ac:spMkLst>
            <pc:docMk/>
            <pc:sldMk cId="2606055127" sldId="378"/>
            <ac:spMk id="4" creationId="{4F4EFD88-25E6-5E8D-7F5E-200E5086F64B}"/>
          </ac:spMkLst>
        </pc:spChg>
      </pc:sldChg>
      <pc:sldChg chg="modSp mod">
        <pc:chgData name="Tiffany Ashworth" userId="6ee35e5c-f2f9-4668-b0c4-20b8c5104307" providerId="ADAL" clId="{19F22730-C931-405A-A98F-0F968FC29F62}" dt="2025-06-10T19:20:07.108" v="644" actId="20577"/>
        <pc:sldMkLst>
          <pc:docMk/>
          <pc:sldMk cId="3586435253" sldId="379"/>
        </pc:sldMkLst>
        <pc:spChg chg="mod">
          <ac:chgData name="Tiffany Ashworth" userId="6ee35e5c-f2f9-4668-b0c4-20b8c5104307" providerId="ADAL" clId="{19F22730-C931-405A-A98F-0F968FC29F62}" dt="2025-06-10T19:20:07.108" v="644" actId="20577"/>
          <ac:spMkLst>
            <pc:docMk/>
            <pc:sldMk cId="3586435253" sldId="379"/>
            <ac:spMk id="2" creationId="{E517EED5-00E3-1E81-2CC8-0599450EE06A}"/>
          </ac:spMkLst>
        </pc:spChg>
        <pc:spChg chg="mod">
          <ac:chgData name="Tiffany Ashworth" userId="6ee35e5c-f2f9-4668-b0c4-20b8c5104307" providerId="ADAL" clId="{19F22730-C931-405A-A98F-0F968FC29F62}" dt="2025-06-05T22:40:43.704" v="452" actId="113"/>
          <ac:spMkLst>
            <pc:docMk/>
            <pc:sldMk cId="3586435253" sldId="379"/>
            <ac:spMk id="4" creationId="{655EA8C4-395F-DA9B-5C30-37171E383D20}"/>
          </ac:spMkLst>
        </pc:spChg>
      </pc:sldChg>
      <pc:sldChg chg="modSp mod">
        <pc:chgData name="Tiffany Ashworth" userId="6ee35e5c-f2f9-4668-b0c4-20b8c5104307" providerId="ADAL" clId="{19F22730-C931-405A-A98F-0F968FC29F62}" dt="2025-06-10T19:20:12.507" v="648" actId="20577"/>
        <pc:sldMkLst>
          <pc:docMk/>
          <pc:sldMk cId="3031995133" sldId="380"/>
        </pc:sldMkLst>
        <pc:spChg chg="mod">
          <ac:chgData name="Tiffany Ashworth" userId="6ee35e5c-f2f9-4668-b0c4-20b8c5104307" providerId="ADAL" clId="{19F22730-C931-405A-A98F-0F968FC29F62}" dt="2025-06-10T19:20:12.507" v="648" actId="20577"/>
          <ac:spMkLst>
            <pc:docMk/>
            <pc:sldMk cId="3031995133" sldId="380"/>
            <ac:spMk id="2" creationId="{FD39BA29-E481-8009-5CD4-CB23B9B38DF0}"/>
          </ac:spMkLst>
        </pc:spChg>
        <pc:spChg chg="mod">
          <ac:chgData name="Tiffany Ashworth" userId="6ee35e5c-f2f9-4668-b0c4-20b8c5104307" providerId="ADAL" clId="{19F22730-C931-405A-A98F-0F968FC29F62}" dt="2025-06-05T22:41:27.009" v="461" actId="113"/>
          <ac:spMkLst>
            <pc:docMk/>
            <pc:sldMk cId="3031995133" sldId="380"/>
            <ac:spMk id="4" creationId="{4C131E67-F5CB-55BA-D63F-C2A5D2970470}"/>
          </ac:spMkLst>
        </pc:spChg>
      </pc:sldChg>
      <pc:sldChg chg="modSp mod">
        <pc:chgData name="Tiffany Ashworth" userId="6ee35e5c-f2f9-4668-b0c4-20b8c5104307" providerId="ADAL" clId="{19F22730-C931-405A-A98F-0F968FC29F62}" dt="2025-06-10T19:20:18.863" v="652" actId="20577"/>
        <pc:sldMkLst>
          <pc:docMk/>
          <pc:sldMk cId="2895832293" sldId="381"/>
        </pc:sldMkLst>
        <pc:spChg chg="mod">
          <ac:chgData name="Tiffany Ashworth" userId="6ee35e5c-f2f9-4668-b0c4-20b8c5104307" providerId="ADAL" clId="{19F22730-C931-405A-A98F-0F968FC29F62}" dt="2025-06-10T19:20:18.863" v="652" actId="20577"/>
          <ac:spMkLst>
            <pc:docMk/>
            <pc:sldMk cId="2895832293" sldId="381"/>
            <ac:spMk id="2" creationId="{D40AB037-ECDA-32B7-8697-69BA04A2F4F9}"/>
          </ac:spMkLst>
        </pc:spChg>
        <pc:spChg chg="mod">
          <ac:chgData name="Tiffany Ashworth" userId="6ee35e5c-f2f9-4668-b0c4-20b8c5104307" providerId="ADAL" clId="{19F22730-C931-405A-A98F-0F968FC29F62}" dt="2025-06-05T22:42:44.007" v="473" actId="14100"/>
          <ac:spMkLst>
            <pc:docMk/>
            <pc:sldMk cId="2895832293" sldId="381"/>
            <ac:spMk id="4" creationId="{9BB837C0-7486-43BE-8DCB-930377ABABB2}"/>
          </ac:spMkLst>
        </pc:spChg>
      </pc:sldChg>
      <pc:sldChg chg="modSp mod">
        <pc:chgData name="Tiffany Ashworth" userId="6ee35e5c-f2f9-4668-b0c4-20b8c5104307" providerId="ADAL" clId="{19F22730-C931-405A-A98F-0F968FC29F62}" dt="2025-06-10T19:20:29.563" v="660" actId="20577"/>
        <pc:sldMkLst>
          <pc:docMk/>
          <pc:sldMk cId="1453849979" sldId="382"/>
        </pc:sldMkLst>
        <pc:spChg chg="mod">
          <ac:chgData name="Tiffany Ashworth" userId="6ee35e5c-f2f9-4668-b0c4-20b8c5104307" providerId="ADAL" clId="{19F22730-C931-405A-A98F-0F968FC29F62}" dt="2025-06-10T19:20:29.563" v="660" actId="20577"/>
          <ac:spMkLst>
            <pc:docMk/>
            <pc:sldMk cId="1453849979" sldId="382"/>
            <ac:spMk id="2" creationId="{E17AA981-79BA-ACFD-3B81-7963C30A0BBD}"/>
          </ac:spMkLst>
        </pc:spChg>
        <pc:spChg chg="mod">
          <ac:chgData name="Tiffany Ashworth" userId="6ee35e5c-f2f9-4668-b0c4-20b8c5104307" providerId="ADAL" clId="{19F22730-C931-405A-A98F-0F968FC29F62}" dt="2025-06-05T22:47:14.514" v="488" actId="113"/>
          <ac:spMkLst>
            <pc:docMk/>
            <pc:sldMk cId="1453849979" sldId="382"/>
            <ac:spMk id="4" creationId="{B64A1A4A-A986-3555-145C-CC29AE8CCB24}"/>
          </ac:spMkLst>
        </pc:spChg>
      </pc:sldChg>
      <pc:sldChg chg="modSp mod">
        <pc:chgData name="Tiffany Ashworth" userId="6ee35e5c-f2f9-4668-b0c4-20b8c5104307" providerId="ADAL" clId="{19F22730-C931-405A-A98F-0F968FC29F62}" dt="2025-06-10T19:20:34.445" v="664" actId="20577"/>
        <pc:sldMkLst>
          <pc:docMk/>
          <pc:sldMk cId="3988997542" sldId="383"/>
        </pc:sldMkLst>
        <pc:spChg chg="mod">
          <ac:chgData name="Tiffany Ashworth" userId="6ee35e5c-f2f9-4668-b0c4-20b8c5104307" providerId="ADAL" clId="{19F22730-C931-405A-A98F-0F968FC29F62}" dt="2025-06-10T19:20:34.445" v="664" actId="20577"/>
          <ac:spMkLst>
            <pc:docMk/>
            <pc:sldMk cId="3988997542" sldId="383"/>
            <ac:spMk id="2" creationId="{32E039F0-2C8D-D601-2715-6A7361D97512}"/>
          </ac:spMkLst>
        </pc:spChg>
        <pc:spChg chg="mod">
          <ac:chgData name="Tiffany Ashworth" userId="6ee35e5c-f2f9-4668-b0c4-20b8c5104307" providerId="ADAL" clId="{19F22730-C931-405A-A98F-0F968FC29F62}" dt="2025-06-05T22:47:54.168" v="494" actId="113"/>
          <ac:spMkLst>
            <pc:docMk/>
            <pc:sldMk cId="3988997542" sldId="383"/>
            <ac:spMk id="4" creationId="{43F701FE-0622-B2B9-5E7D-7D62A5A030E8}"/>
          </ac:spMkLst>
        </pc:spChg>
      </pc:sldChg>
      <pc:sldChg chg="modSp mod">
        <pc:chgData name="Tiffany Ashworth" userId="6ee35e5c-f2f9-4668-b0c4-20b8c5104307" providerId="ADAL" clId="{19F22730-C931-405A-A98F-0F968FC29F62}" dt="2025-06-10T19:20:24.147" v="656" actId="20577"/>
        <pc:sldMkLst>
          <pc:docMk/>
          <pc:sldMk cId="3689281837" sldId="384"/>
        </pc:sldMkLst>
        <pc:spChg chg="mod">
          <ac:chgData name="Tiffany Ashworth" userId="6ee35e5c-f2f9-4668-b0c4-20b8c5104307" providerId="ADAL" clId="{19F22730-C931-405A-A98F-0F968FC29F62}" dt="2025-06-10T19:20:24.147" v="656" actId="20577"/>
          <ac:spMkLst>
            <pc:docMk/>
            <pc:sldMk cId="3689281837" sldId="384"/>
            <ac:spMk id="2" creationId="{E369A1ED-834F-A38E-38AA-7D4BFE260595}"/>
          </ac:spMkLst>
        </pc:spChg>
        <pc:spChg chg="mod">
          <ac:chgData name="Tiffany Ashworth" userId="6ee35e5c-f2f9-4668-b0c4-20b8c5104307" providerId="ADAL" clId="{19F22730-C931-405A-A98F-0F968FC29F62}" dt="2025-06-05T22:43:53.456" v="481" actId="1076"/>
          <ac:spMkLst>
            <pc:docMk/>
            <pc:sldMk cId="3689281837" sldId="384"/>
            <ac:spMk id="4" creationId="{C2F18303-7D07-F981-2094-9047D27ACC80}"/>
          </ac:spMkLst>
        </pc:spChg>
      </pc:sldChg>
      <pc:sldChg chg="modSp mod">
        <pc:chgData name="Tiffany Ashworth" userId="6ee35e5c-f2f9-4668-b0c4-20b8c5104307" providerId="ADAL" clId="{19F22730-C931-405A-A98F-0F968FC29F62}" dt="2025-06-10T19:18:35.015" v="618" actId="20577"/>
        <pc:sldMkLst>
          <pc:docMk/>
          <pc:sldMk cId="3442775659" sldId="385"/>
        </pc:sldMkLst>
        <pc:spChg chg="mod">
          <ac:chgData name="Tiffany Ashworth" userId="6ee35e5c-f2f9-4668-b0c4-20b8c5104307" providerId="ADAL" clId="{19F22730-C931-405A-A98F-0F968FC29F62}" dt="2025-06-10T19:18:35.015" v="618" actId="20577"/>
          <ac:spMkLst>
            <pc:docMk/>
            <pc:sldMk cId="3442775659" sldId="385"/>
            <ac:spMk id="2" creationId="{9535B9F9-9677-3A03-F054-B09B757ED45F}"/>
          </ac:spMkLst>
        </pc:spChg>
        <pc:spChg chg="mod">
          <ac:chgData name="Tiffany Ashworth" userId="6ee35e5c-f2f9-4668-b0c4-20b8c5104307" providerId="ADAL" clId="{19F22730-C931-405A-A98F-0F968FC29F62}" dt="2025-06-05T22:27:34.843" v="294" actId="1076"/>
          <ac:spMkLst>
            <pc:docMk/>
            <pc:sldMk cId="3442775659" sldId="385"/>
            <ac:spMk id="8" creationId="{750587D2-B257-FD2C-45BB-1C71E623EA5B}"/>
          </ac:spMkLst>
        </pc:spChg>
        <pc:spChg chg="mod">
          <ac:chgData name="Tiffany Ashworth" userId="6ee35e5c-f2f9-4668-b0c4-20b8c5104307" providerId="ADAL" clId="{19F22730-C931-405A-A98F-0F968FC29F62}" dt="2025-06-05T22:27:21.677" v="292" actId="6549"/>
          <ac:spMkLst>
            <pc:docMk/>
            <pc:sldMk cId="3442775659" sldId="385"/>
            <ac:spMk id="10" creationId="{B130C6A4-FB5C-B58A-A2B9-573CEFECA025}"/>
          </ac:spMkLst>
        </pc:spChg>
      </pc:sldChg>
      <pc:sldChg chg="del">
        <pc:chgData name="Tiffany Ashworth" userId="6ee35e5c-f2f9-4668-b0c4-20b8c5104307" providerId="ADAL" clId="{19F22730-C931-405A-A98F-0F968FC29F62}" dt="2025-06-11T15:50:03.723" v="665" actId="47"/>
        <pc:sldMkLst>
          <pc:docMk/>
          <pc:sldMk cId="4230744470" sldId="386"/>
        </pc:sldMkLst>
      </pc:sldChg>
      <pc:sldChg chg="del">
        <pc:chgData name="Tiffany Ashworth" userId="6ee35e5c-f2f9-4668-b0c4-20b8c5104307" providerId="ADAL" clId="{19F22730-C931-405A-A98F-0F968FC29F62}" dt="2025-06-11T15:50:03.723" v="665" actId="47"/>
        <pc:sldMkLst>
          <pc:docMk/>
          <pc:sldMk cId="3471537303" sldId="3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AE01AB-B8C0-4A3F-A520-01104CD0BD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DC2CAA0-5779-4099-98E5-FD13EFAFA870}">
      <dgm:prSet custT="1"/>
      <dgm:spPr/>
      <dgm:t>
        <a:bodyPr/>
        <a:lstStyle/>
        <a:p>
          <a:pPr algn="ctr"/>
          <a:endParaRPr lang="en-US" sz="2000" b="1" dirty="0"/>
        </a:p>
        <a:p>
          <a:pPr algn="ctr"/>
          <a:r>
            <a:rPr lang="en-US" sz="3600" b="1" dirty="0"/>
            <a:t>RESÚMENES</a:t>
          </a:r>
          <a:endParaRPr lang="en-US" sz="3600" dirty="0"/>
        </a:p>
      </dgm:t>
    </dgm:pt>
    <dgm:pt modelId="{B3B3F27A-76F9-471B-9181-157060F448A2}" type="parTrans" cxnId="{0D64C6E4-7495-4DD3-AE39-CE73A17AD7AA}">
      <dgm:prSet/>
      <dgm:spPr/>
      <dgm:t>
        <a:bodyPr/>
        <a:lstStyle/>
        <a:p>
          <a:endParaRPr lang="en-US"/>
        </a:p>
      </dgm:t>
    </dgm:pt>
    <dgm:pt modelId="{61DA3571-4982-4569-ABC3-18CF9F52757A}" type="sibTrans" cxnId="{0D64C6E4-7495-4DD3-AE39-CE73A17AD7AA}">
      <dgm:prSet/>
      <dgm:spPr/>
      <dgm:t>
        <a:bodyPr/>
        <a:lstStyle/>
        <a:p>
          <a:endParaRPr lang="en-US"/>
        </a:p>
      </dgm:t>
    </dgm:pt>
    <dgm:pt modelId="{17E8E33F-E58D-44A0-B7ED-41804B29A43D}">
      <dgm:prSet custT="1"/>
      <dgm:spPr/>
      <dgm:t>
        <a:bodyPr/>
        <a:lstStyle/>
        <a:p>
          <a:pPr algn="l"/>
          <a:r>
            <a:rPr lang="es-ES" sz="2600" dirty="0"/>
            <a:t>Una encuesta para TODOS los años del LCAP</a:t>
          </a:r>
          <a:endParaRPr lang="en-US" sz="2600" dirty="0"/>
        </a:p>
      </dgm:t>
    </dgm:pt>
    <dgm:pt modelId="{7F226EFD-5576-449E-8D93-D37210D282A4}" type="sibTrans" cxnId="{70B15E98-0D19-4957-B944-7D92EE551CB0}">
      <dgm:prSet/>
      <dgm:spPr/>
      <dgm:t>
        <a:bodyPr/>
        <a:lstStyle/>
        <a:p>
          <a:endParaRPr lang="en-US"/>
        </a:p>
      </dgm:t>
    </dgm:pt>
    <dgm:pt modelId="{532F475C-3A23-4704-8A86-C5BF5B402314}" type="parTrans" cxnId="{70B15E98-0D19-4957-B944-7D92EE551CB0}">
      <dgm:prSet/>
      <dgm:spPr/>
      <dgm:t>
        <a:bodyPr/>
        <a:lstStyle/>
        <a:p>
          <a:endParaRPr lang="en-US"/>
        </a:p>
      </dgm:t>
    </dgm:pt>
    <dgm:pt modelId="{DCDDFC84-3796-4355-B321-04B279369391}">
      <dgm:prSet custT="1"/>
      <dgm:spPr/>
      <dgm:t>
        <a:bodyPr/>
        <a:lstStyle/>
        <a:p>
          <a:pPr algn="l"/>
          <a:r>
            <a:rPr lang="en-US" sz="2600" dirty="0" err="1"/>
            <a:t>Modelo</a:t>
          </a:r>
          <a:r>
            <a:rPr lang="en-US" sz="2600" dirty="0"/>
            <a:t> de </a:t>
          </a:r>
          <a:r>
            <a:rPr lang="en-US" sz="2600" dirty="0" err="1"/>
            <a:t>lenguaje</a:t>
          </a:r>
          <a:r>
            <a:rPr lang="en-US" sz="2600" dirty="0"/>
            <a:t> natural </a:t>
          </a:r>
        </a:p>
      </dgm:t>
    </dgm:pt>
    <dgm:pt modelId="{DC13298C-BBD1-4980-9581-B54457A6DB13}" type="sibTrans" cxnId="{8043E79F-A548-4BCC-99CA-8FA528C3756B}">
      <dgm:prSet/>
      <dgm:spPr/>
      <dgm:t>
        <a:bodyPr/>
        <a:lstStyle/>
        <a:p>
          <a:endParaRPr lang="en-US"/>
        </a:p>
      </dgm:t>
    </dgm:pt>
    <dgm:pt modelId="{BDEE6907-DB50-4ED8-9BC9-438092ED8E5F}" type="parTrans" cxnId="{8043E79F-A548-4BCC-99CA-8FA528C3756B}">
      <dgm:prSet/>
      <dgm:spPr/>
      <dgm:t>
        <a:bodyPr/>
        <a:lstStyle/>
        <a:p>
          <a:endParaRPr lang="en-US"/>
        </a:p>
      </dgm:t>
    </dgm:pt>
    <dgm:pt modelId="{29D8BFF0-DDBA-45D3-9DE8-10A525090E8C}">
      <dgm:prSet custT="1"/>
      <dgm:spPr/>
      <dgm:t>
        <a:bodyPr/>
        <a:lstStyle/>
        <a:p>
          <a:pPr algn="l"/>
          <a:r>
            <a:rPr lang="en-US" sz="2600" dirty="0" err="1"/>
            <a:t>Respuestas</a:t>
          </a:r>
          <a:r>
            <a:rPr lang="en-US" sz="2600" dirty="0"/>
            <a:t> </a:t>
          </a:r>
          <a:r>
            <a:rPr lang="en-US" sz="2600" dirty="0" err="1"/>
            <a:t>ilimitadas</a:t>
          </a:r>
          <a:r>
            <a:rPr lang="en-US" sz="2600" dirty="0"/>
            <a:t> a </a:t>
          </a:r>
          <a:r>
            <a:rPr lang="en-US" sz="2600" dirty="0" err="1"/>
            <a:t>encuestas</a:t>
          </a:r>
          <a:endParaRPr lang="en-US" sz="2600" dirty="0"/>
        </a:p>
      </dgm:t>
    </dgm:pt>
    <dgm:pt modelId="{6A484BF2-0822-48B5-A8AB-88C1532E1B0B}" type="sibTrans" cxnId="{86110A6F-A8F6-4272-9E92-4317C76C4D59}">
      <dgm:prSet/>
      <dgm:spPr/>
      <dgm:t>
        <a:bodyPr/>
        <a:lstStyle/>
        <a:p>
          <a:endParaRPr lang="en-US"/>
        </a:p>
      </dgm:t>
    </dgm:pt>
    <dgm:pt modelId="{92EDB7D0-16FD-4915-9652-B9E6524A893C}" type="parTrans" cxnId="{86110A6F-A8F6-4272-9E92-4317C76C4D59}">
      <dgm:prSet/>
      <dgm:spPr/>
      <dgm:t>
        <a:bodyPr/>
        <a:lstStyle/>
        <a:p>
          <a:endParaRPr lang="en-US"/>
        </a:p>
      </dgm:t>
    </dgm:pt>
    <dgm:pt modelId="{C98A1EAB-2BBF-4EA0-AA16-AE0FF25B7BC6}">
      <dgm:prSet custT="1"/>
      <dgm:spPr/>
      <dgm:t>
        <a:bodyPr/>
        <a:lstStyle/>
        <a:p>
          <a:pPr algn="l"/>
          <a:r>
            <a:rPr lang="en-US" sz="2600" dirty="0"/>
            <a:t>¡Disponible </a:t>
          </a:r>
          <a:r>
            <a:rPr lang="en-US" sz="2600" dirty="0" err="1"/>
            <a:t>en</a:t>
          </a:r>
          <a:r>
            <a:rPr lang="en-US" sz="2600" dirty="0"/>
            <a:t> 6 </a:t>
          </a:r>
          <a:r>
            <a:rPr lang="en-US" sz="2600" dirty="0" err="1"/>
            <a:t>idiomas</a:t>
          </a:r>
          <a:r>
            <a:rPr lang="en-US" sz="2600" dirty="0"/>
            <a:t>!</a:t>
          </a:r>
        </a:p>
      </dgm:t>
    </dgm:pt>
    <dgm:pt modelId="{D44A5AEB-18B9-44EB-9D89-E4D8BD232F16}" type="sibTrans" cxnId="{FD6BE0E8-E6AB-45DB-9BEE-E5EA16C5DDF2}">
      <dgm:prSet/>
      <dgm:spPr/>
      <dgm:t>
        <a:bodyPr/>
        <a:lstStyle/>
        <a:p>
          <a:endParaRPr lang="en-US"/>
        </a:p>
      </dgm:t>
    </dgm:pt>
    <dgm:pt modelId="{C93FD93C-8B53-4E2D-AF95-C06C3E03A8F1}" type="parTrans" cxnId="{FD6BE0E8-E6AB-45DB-9BEE-E5EA16C5DDF2}">
      <dgm:prSet/>
      <dgm:spPr/>
      <dgm:t>
        <a:bodyPr/>
        <a:lstStyle/>
        <a:p>
          <a:endParaRPr lang="en-US"/>
        </a:p>
      </dgm:t>
    </dgm:pt>
    <dgm:pt modelId="{9AD1422D-869A-4788-9AF1-B0C2F6374A68}">
      <dgm:prSet custT="1"/>
      <dgm:spPr/>
      <dgm:t>
        <a:bodyPr/>
        <a:lstStyle/>
        <a:p>
          <a:pPr algn="l"/>
          <a:r>
            <a:rPr lang="es-ES" sz="2600" dirty="0"/>
            <a:t>Actualizaciones en tiempo real Página web de LCAP</a:t>
          </a:r>
          <a:endParaRPr lang="en-US" sz="2600" dirty="0"/>
        </a:p>
      </dgm:t>
    </dgm:pt>
    <dgm:pt modelId="{617F19DA-AAA8-47DD-BA18-7772933AE67E}" type="sibTrans" cxnId="{3F99CA51-DBCB-4091-8BD9-255C13618CC2}">
      <dgm:prSet/>
      <dgm:spPr/>
      <dgm:t>
        <a:bodyPr/>
        <a:lstStyle/>
        <a:p>
          <a:endParaRPr lang="en-US"/>
        </a:p>
      </dgm:t>
    </dgm:pt>
    <dgm:pt modelId="{5604BBB0-E5A7-4D58-9F21-9E41F58487AF}" type="parTrans" cxnId="{3F99CA51-DBCB-4091-8BD9-255C13618CC2}">
      <dgm:prSet/>
      <dgm:spPr/>
      <dgm:t>
        <a:bodyPr/>
        <a:lstStyle/>
        <a:p>
          <a:endParaRPr lang="en-US"/>
        </a:p>
      </dgm:t>
    </dgm:pt>
    <dgm:pt modelId="{77D5AFC8-8BE7-4682-B6BD-071135F02B3B}" type="pres">
      <dgm:prSet presAssocID="{87AE01AB-B8C0-4A3F-A520-01104CD0BDC7}" presName="diagram" presStyleCnt="0">
        <dgm:presLayoutVars>
          <dgm:dir/>
          <dgm:resizeHandles val="exact"/>
        </dgm:presLayoutVars>
      </dgm:prSet>
      <dgm:spPr/>
    </dgm:pt>
    <dgm:pt modelId="{67C87195-EDBF-4C71-A61A-D66945C70905}" type="pres">
      <dgm:prSet presAssocID="{0DC2CAA0-5779-4099-98E5-FD13EFAFA870}" presName="node" presStyleLbl="node1" presStyleIdx="0" presStyleCnt="1" custScaleX="105676">
        <dgm:presLayoutVars>
          <dgm:bulletEnabled val="1"/>
        </dgm:presLayoutVars>
      </dgm:prSet>
      <dgm:spPr/>
    </dgm:pt>
  </dgm:ptLst>
  <dgm:cxnLst>
    <dgm:cxn modelId="{B2E84707-E24C-48F6-814A-997415CECC3E}" type="presOf" srcId="{DCDDFC84-3796-4355-B321-04B279369391}" destId="{67C87195-EDBF-4C71-A61A-D66945C70905}" srcOrd="0" destOrd="2" presId="urn:microsoft.com/office/officeart/2005/8/layout/default"/>
    <dgm:cxn modelId="{82BBFE13-9E3E-4F9D-8307-33A6305208CF}" type="presOf" srcId="{29D8BFF0-DDBA-45D3-9DE8-10A525090E8C}" destId="{67C87195-EDBF-4C71-A61A-D66945C70905}" srcOrd="0" destOrd="3" presId="urn:microsoft.com/office/officeart/2005/8/layout/default"/>
    <dgm:cxn modelId="{C9F3B22F-0F06-405A-AEDF-FE17F998BC16}" type="presOf" srcId="{9AD1422D-869A-4788-9AF1-B0C2F6374A68}" destId="{67C87195-EDBF-4C71-A61A-D66945C70905}" srcOrd="0" destOrd="5" presId="urn:microsoft.com/office/officeart/2005/8/layout/default"/>
    <dgm:cxn modelId="{3AB78231-5B36-410A-9839-0EBBBE0520E1}" type="presOf" srcId="{C98A1EAB-2BBF-4EA0-AA16-AE0FF25B7BC6}" destId="{67C87195-EDBF-4C71-A61A-D66945C70905}" srcOrd="0" destOrd="4" presId="urn:microsoft.com/office/officeart/2005/8/layout/default"/>
    <dgm:cxn modelId="{86110A6F-A8F6-4272-9E92-4317C76C4D59}" srcId="{0DC2CAA0-5779-4099-98E5-FD13EFAFA870}" destId="{29D8BFF0-DDBA-45D3-9DE8-10A525090E8C}" srcOrd="2" destOrd="0" parTransId="{92EDB7D0-16FD-4915-9652-B9E6524A893C}" sibTransId="{6A484BF2-0822-48B5-A8AB-88C1532E1B0B}"/>
    <dgm:cxn modelId="{3F99CA51-DBCB-4091-8BD9-255C13618CC2}" srcId="{0DC2CAA0-5779-4099-98E5-FD13EFAFA870}" destId="{9AD1422D-869A-4788-9AF1-B0C2F6374A68}" srcOrd="4" destOrd="0" parTransId="{5604BBB0-E5A7-4D58-9F21-9E41F58487AF}" sibTransId="{617F19DA-AAA8-47DD-BA18-7772933AE67E}"/>
    <dgm:cxn modelId="{05446F88-DEA1-44D4-8E27-35D8DA2406C1}" type="presOf" srcId="{0DC2CAA0-5779-4099-98E5-FD13EFAFA870}" destId="{67C87195-EDBF-4C71-A61A-D66945C70905}" srcOrd="0" destOrd="0" presId="urn:microsoft.com/office/officeart/2005/8/layout/default"/>
    <dgm:cxn modelId="{70B15E98-0D19-4957-B944-7D92EE551CB0}" srcId="{0DC2CAA0-5779-4099-98E5-FD13EFAFA870}" destId="{17E8E33F-E58D-44A0-B7ED-41804B29A43D}" srcOrd="0" destOrd="0" parTransId="{532F475C-3A23-4704-8A86-C5BF5B402314}" sibTransId="{7F226EFD-5576-449E-8D93-D37210D282A4}"/>
    <dgm:cxn modelId="{074A5D9B-F830-4379-B8C1-322041B399B4}" type="presOf" srcId="{17E8E33F-E58D-44A0-B7ED-41804B29A43D}" destId="{67C87195-EDBF-4C71-A61A-D66945C70905}" srcOrd="0" destOrd="1" presId="urn:microsoft.com/office/officeart/2005/8/layout/default"/>
    <dgm:cxn modelId="{8043E79F-A548-4BCC-99CA-8FA528C3756B}" srcId="{0DC2CAA0-5779-4099-98E5-FD13EFAFA870}" destId="{DCDDFC84-3796-4355-B321-04B279369391}" srcOrd="1" destOrd="0" parTransId="{BDEE6907-DB50-4ED8-9BC9-438092ED8E5F}" sibTransId="{DC13298C-BBD1-4980-9581-B54457A6DB13}"/>
    <dgm:cxn modelId="{0D64C6E4-7495-4DD3-AE39-CE73A17AD7AA}" srcId="{87AE01AB-B8C0-4A3F-A520-01104CD0BDC7}" destId="{0DC2CAA0-5779-4099-98E5-FD13EFAFA870}" srcOrd="0" destOrd="0" parTransId="{B3B3F27A-76F9-471B-9181-157060F448A2}" sibTransId="{61DA3571-4982-4569-ABC3-18CF9F52757A}"/>
    <dgm:cxn modelId="{FD6BE0E8-E6AB-45DB-9BEE-E5EA16C5DDF2}" srcId="{0DC2CAA0-5779-4099-98E5-FD13EFAFA870}" destId="{C98A1EAB-2BBF-4EA0-AA16-AE0FF25B7BC6}" srcOrd="3" destOrd="0" parTransId="{C93FD93C-8B53-4E2D-AF95-C06C3E03A8F1}" sibTransId="{D44A5AEB-18B9-44EB-9D89-E4D8BD232F16}"/>
    <dgm:cxn modelId="{6AD1D1EB-A01E-46CA-BB4C-5043E1147E63}" type="presOf" srcId="{87AE01AB-B8C0-4A3F-A520-01104CD0BDC7}" destId="{77D5AFC8-8BE7-4682-B6BD-071135F02B3B}" srcOrd="0" destOrd="0" presId="urn:microsoft.com/office/officeart/2005/8/layout/default"/>
    <dgm:cxn modelId="{A593BF9B-A234-4B09-9BD3-617C741DD81C}" type="presParOf" srcId="{77D5AFC8-8BE7-4682-B6BD-071135F02B3B}" destId="{67C87195-EDBF-4C71-A61A-D66945C70905}"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87195-EDBF-4C71-A61A-D66945C70905}">
      <dsp:nvSpPr>
        <dsp:cNvPr id="0" name=""/>
        <dsp:cNvSpPr/>
      </dsp:nvSpPr>
      <dsp:spPr>
        <a:xfrm>
          <a:off x="105178" y="1793"/>
          <a:ext cx="6584244" cy="3738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3600" b="1" kern="1200" dirty="0"/>
            <a:t>RESÚMENES</a:t>
          </a:r>
          <a:endParaRPr lang="en-US" sz="3600" kern="1200" dirty="0"/>
        </a:p>
        <a:p>
          <a:pPr marL="228600" lvl="1" indent="-228600" algn="l" defTabSz="1155700">
            <a:lnSpc>
              <a:spcPct val="90000"/>
            </a:lnSpc>
            <a:spcBef>
              <a:spcPct val="0"/>
            </a:spcBef>
            <a:spcAft>
              <a:spcPct val="15000"/>
            </a:spcAft>
            <a:buChar char="•"/>
          </a:pPr>
          <a:r>
            <a:rPr lang="es-ES" sz="2600" kern="1200" dirty="0"/>
            <a:t>Una encuesta para TODOS los años del LCAP</a:t>
          </a:r>
          <a:endParaRPr lang="en-US" sz="2600" kern="1200" dirty="0"/>
        </a:p>
        <a:p>
          <a:pPr marL="228600" lvl="1" indent="-228600" algn="l" defTabSz="1155700">
            <a:lnSpc>
              <a:spcPct val="90000"/>
            </a:lnSpc>
            <a:spcBef>
              <a:spcPct val="0"/>
            </a:spcBef>
            <a:spcAft>
              <a:spcPct val="15000"/>
            </a:spcAft>
            <a:buChar char="•"/>
          </a:pPr>
          <a:r>
            <a:rPr lang="en-US" sz="2600" kern="1200" dirty="0" err="1"/>
            <a:t>Modelo</a:t>
          </a:r>
          <a:r>
            <a:rPr lang="en-US" sz="2600" kern="1200" dirty="0"/>
            <a:t> de </a:t>
          </a:r>
          <a:r>
            <a:rPr lang="en-US" sz="2600" kern="1200" dirty="0" err="1"/>
            <a:t>lenguaje</a:t>
          </a:r>
          <a:r>
            <a:rPr lang="en-US" sz="2600" kern="1200" dirty="0"/>
            <a:t> natural </a:t>
          </a:r>
        </a:p>
        <a:p>
          <a:pPr marL="228600" lvl="1" indent="-228600" algn="l" defTabSz="1155700">
            <a:lnSpc>
              <a:spcPct val="90000"/>
            </a:lnSpc>
            <a:spcBef>
              <a:spcPct val="0"/>
            </a:spcBef>
            <a:spcAft>
              <a:spcPct val="15000"/>
            </a:spcAft>
            <a:buChar char="•"/>
          </a:pPr>
          <a:r>
            <a:rPr lang="en-US" sz="2600" kern="1200" dirty="0" err="1"/>
            <a:t>Respuestas</a:t>
          </a:r>
          <a:r>
            <a:rPr lang="en-US" sz="2600" kern="1200" dirty="0"/>
            <a:t> </a:t>
          </a:r>
          <a:r>
            <a:rPr lang="en-US" sz="2600" kern="1200" dirty="0" err="1"/>
            <a:t>ilimitadas</a:t>
          </a:r>
          <a:r>
            <a:rPr lang="en-US" sz="2600" kern="1200" dirty="0"/>
            <a:t> a </a:t>
          </a:r>
          <a:r>
            <a:rPr lang="en-US" sz="2600" kern="1200" dirty="0" err="1"/>
            <a:t>encuestas</a:t>
          </a:r>
          <a:endParaRPr lang="en-US" sz="2600" kern="1200" dirty="0"/>
        </a:p>
        <a:p>
          <a:pPr marL="228600" lvl="1" indent="-228600" algn="l" defTabSz="1155700">
            <a:lnSpc>
              <a:spcPct val="90000"/>
            </a:lnSpc>
            <a:spcBef>
              <a:spcPct val="0"/>
            </a:spcBef>
            <a:spcAft>
              <a:spcPct val="15000"/>
            </a:spcAft>
            <a:buChar char="•"/>
          </a:pPr>
          <a:r>
            <a:rPr lang="en-US" sz="2600" kern="1200" dirty="0"/>
            <a:t>¡Disponible </a:t>
          </a:r>
          <a:r>
            <a:rPr lang="en-US" sz="2600" kern="1200" dirty="0" err="1"/>
            <a:t>en</a:t>
          </a:r>
          <a:r>
            <a:rPr lang="en-US" sz="2600" kern="1200" dirty="0"/>
            <a:t> 6 </a:t>
          </a:r>
          <a:r>
            <a:rPr lang="en-US" sz="2600" kern="1200" dirty="0" err="1"/>
            <a:t>idiomas</a:t>
          </a:r>
          <a:r>
            <a:rPr lang="en-US" sz="2600" kern="1200" dirty="0"/>
            <a:t>!</a:t>
          </a:r>
        </a:p>
        <a:p>
          <a:pPr marL="228600" lvl="1" indent="-228600" algn="l" defTabSz="1155700">
            <a:lnSpc>
              <a:spcPct val="90000"/>
            </a:lnSpc>
            <a:spcBef>
              <a:spcPct val="0"/>
            </a:spcBef>
            <a:spcAft>
              <a:spcPct val="15000"/>
            </a:spcAft>
            <a:buChar char="•"/>
          </a:pPr>
          <a:r>
            <a:rPr lang="es-ES" sz="2600" kern="1200" dirty="0"/>
            <a:t>Actualizaciones en tiempo real Página web de LCAP</a:t>
          </a:r>
          <a:endParaRPr lang="en-US" sz="2600" kern="1200" dirty="0"/>
        </a:p>
      </dsp:txBody>
      <dsp:txXfrm>
        <a:off x="105178" y="1793"/>
        <a:ext cx="6584244" cy="37383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1FF317-A542-6E4B-ADF2-D1DE929B0A21}"/>
              </a:ext>
            </a:extLst>
          </p:cNvPr>
          <p:cNvSpPr>
            <a:spLocks noGrp="1"/>
          </p:cNvSpPr>
          <p:nvPr>
            <p:ph type="hdr" sz="quarter"/>
          </p:nvPr>
        </p:nvSpPr>
        <p:spPr>
          <a:xfrm>
            <a:off x="0" y="0"/>
            <a:ext cx="3037840" cy="466434"/>
          </a:xfrm>
          <a:prstGeom prst="rect">
            <a:avLst/>
          </a:prstGeom>
        </p:spPr>
        <p:txBody>
          <a:bodyPr vert="horz" lIns="92100" tIns="46052" rIns="92100" bIns="46052" rtlCol="0"/>
          <a:lstStyle>
            <a:lvl1pPr algn="l">
              <a:defRPr sz="1200"/>
            </a:lvl1pPr>
          </a:lstStyle>
          <a:p>
            <a:endParaRPr lang="en-US"/>
          </a:p>
        </p:txBody>
      </p:sp>
      <p:sp>
        <p:nvSpPr>
          <p:cNvPr id="3" name="Date Placeholder 2">
            <a:extLst>
              <a:ext uri="{FF2B5EF4-FFF2-40B4-BE49-F238E27FC236}">
                <a16:creationId xmlns:a16="http://schemas.microsoft.com/office/drawing/2014/main" id="{49F200EC-A5C5-44AD-D3E8-8BEF0AC34916}"/>
              </a:ext>
            </a:extLst>
          </p:cNvPr>
          <p:cNvSpPr>
            <a:spLocks noGrp="1"/>
          </p:cNvSpPr>
          <p:nvPr>
            <p:ph type="dt" sz="quarter" idx="1"/>
          </p:nvPr>
        </p:nvSpPr>
        <p:spPr>
          <a:xfrm>
            <a:off x="3970940" y="0"/>
            <a:ext cx="3037840" cy="466434"/>
          </a:xfrm>
          <a:prstGeom prst="rect">
            <a:avLst/>
          </a:prstGeom>
        </p:spPr>
        <p:txBody>
          <a:bodyPr vert="horz" lIns="92100" tIns="46052" rIns="92100" bIns="46052" rtlCol="0"/>
          <a:lstStyle>
            <a:lvl1pPr algn="r">
              <a:defRPr sz="1200"/>
            </a:lvl1pPr>
          </a:lstStyle>
          <a:p>
            <a:fld id="{C4FE7157-737E-4F2D-AFF2-9D6A3EBF8E27}" type="datetimeFigureOut">
              <a:rPr lang="en-US" smtClean="0"/>
              <a:t>6/11/2025</a:t>
            </a:fld>
            <a:endParaRPr lang="en-US"/>
          </a:p>
        </p:txBody>
      </p:sp>
      <p:sp>
        <p:nvSpPr>
          <p:cNvPr id="4" name="Footer Placeholder 3">
            <a:extLst>
              <a:ext uri="{FF2B5EF4-FFF2-40B4-BE49-F238E27FC236}">
                <a16:creationId xmlns:a16="http://schemas.microsoft.com/office/drawing/2014/main" id="{EE7BE5FD-6CF6-2300-59C1-939C83A5E496}"/>
              </a:ext>
            </a:extLst>
          </p:cNvPr>
          <p:cNvSpPr>
            <a:spLocks noGrp="1"/>
          </p:cNvSpPr>
          <p:nvPr>
            <p:ph type="ftr" sz="quarter" idx="2"/>
          </p:nvPr>
        </p:nvSpPr>
        <p:spPr>
          <a:xfrm>
            <a:off x="0" y="8829967"/>
            <a:ext cx="3037840" cy="466433"/>
          </a:xfrm>
          <a:prstGeom prst="rect">
            <a:avLst/>
          </a:prstGeom>
        </p:spPr>
        <p:txBody>
          <a:bodyPr vert="horz" lIns="92100" tIns="46052" rIns="92100" bIns="460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4E6F9A-D801-853A-343B-4AE8232B381B}"/>
              </a:ext>
            </a:extLst>
          </p:cNvPr>
          <p:cNvSpPr>
            <a:spLocks noGrp="1"/>
          </p:cNvSpPr>
          <p:nvPr>
            <p:ph type="sldNum" sz="quarter" idx="3"/>
          </p:nvPr>
        </p:nvSpPr>
        <p:spPr>
          <a:xfrm>
            <a:off x="3970940" y="8829967"/>
            <a:ext cx="3037840" cy="466433"/>
          </a:xfrm>
          <a:prstGeom prst="rect">
            <a:avLst/>
          </a:prstGeom>
        </p:spPr>
        <p:txBody>
          <a:bodyPr vert="horz" lIns="92100" tIns="46052" rIns="92100" bIns="46052" rtlCol="0" anchor="b"/>
          <a:lstStyle>
            <a:lvl1pPr algn="r">
              <a:defRPr sz="1200"/>
            </a:lvl1pPr>
          </a:lstStyle>
          <a:p>
            <a:fld id="{44CBC265-6BB6-4111-9B1A-D32AA44F5953}" type="slidenum">
              <a:rPr lang="en-US" smtClean="0"/>
              <a:t>‹#›</a:t>
            </a:fld>
            <a:endParaRPr lang="en-US"/>
          </a:p>
        </p:txBody>
      </p:sp>
    </p:spTree>
    <p:extLst>
      <p:ext uri="{BB962C8B-B14F-4D97-AF65-F5344CB8AC3E}">
        <p14:creationId xmlns:p14="http://schemas.microsoft.com/office/powerpoint/2010/main" val="3144236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2100" tIns="46052" rIns="92100" bIns="46052" rtlCol="0"/>
          <a:lstStyle>
            <a:lvl1pPr algn="l">
              <a:defRPr sz="1200"/>
            </a:lvl1pPr>
          </a:lstStyle>
          <a:p>
            <a:endParaRPr lang="en-US"/>
          </a:p>
        </p:txBody>
      </p:sp>
      <p:sp>
        <p:nvSpPr>
          <p:cNvPr id="3" name="Date Placeholder 2"/>
          <p:cNvSpPr>
            <a:spLocks noGrp="1"/>
          </p:cNvSpPr>
          <p:nvPr>
            <p:ph type="dt" idx="1"/>
          </p:nvPr>
        </p:nvSpPr>
        <p:spPr>
          <a:xfrm>
            <a:off x="3970940" y="0"/>
            <a:ext cx="3037840" cy="466434"/>
          </a:xfrm>
          <a:prstGeom prst="rect">
            <a:avLst/>
          </a:prstGeom>
        </p:spPr>
        <p:txBody>
          <a:bodyPr vert="horz" lIns="92100" tIns="46052" rIns="92100" bIns="46052" rtlCol="0"/>
          <a:lstStyle>
            <a:lvl1pPr algn="r">
              <a:defRPr sz="1200"/>
            </a:lvl1pPr>
          </a:lstStyle>
          <a:p>
            <a:fld id="{850C6625-9FF7-4CDE-8B2E-1CAB73903DAE}" type="datetimeFigureOut">
              <a:rPr lang="en-US" smtClean="0"/>
              <a:t>6/11/2025</a:t>
            </a:fld>
            <a:endParaRPr lang="en-US"/>
          </a:p>
        </p:txBody>
      </p:sp>
      <p:sp>
        <p:nvSpPr>
          <p:cNvPr id="4" name="Slide Image Placeholder 3"/>
          <p:cNvSpPr>
            <a:spLocks noGrp="1" noRot="1" noChangeAspect="1"/>
          </p:cNvSpPr>
          <p:nvPr>
            <p:ph type="sldImg" idx="2"/>
          </p:nvPr>
        </p:nvSpPr>
        <p:spPr>
          <a:xfrm>
            <a:off x="717550" y="1165225"/>
            <a:ext cx="5575300" cy="3136900"/>
          </a:xfrm>
          <a:prstGeom prst="rect">
            <a:avLst/>
          </a:prstGeom>
          <a:noFill/>
          <a:ln w="12700">
            <a:solidFill>
              <a:prstClr val="black"/>
            </a:solidFill>
          </a:ln>
        </p:spPr>
        <p:txBody>
          <a:bodyPr vert="horz" lIns="92100" tIns="46052" rIns="92100" bIns="46052"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2100" tIns="46052" rIns="92100" bIns="460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2100" tIns="46052" rIns="92100" bIns="46052"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6433"/>
          </a:xfrm>
          <a:prstGeom prst="rect">
            <a:avLst/>
          </a:prstGeom>
        </p:spPr>
        <p:txBody>
          <a:bodyPr vert="horz" lIns="92100" tIns="46052" rIns="92100" bIns="46052" rtlCol="0" anchor="b"/>
          <a:lstStyle>
            <a:lvl1pPr algn="r">
              <a:defRPr sz="1200"/>
            </a:lvl1pPr>
          </a:lstStyle>
          <a:p>
            <a:fld id="{61FAE7DA-9E23-422F-9819-008FBA2CB349}" type="slidenum">
              <a:rPr lang="en-US" smtClean="0"/>
              <a:t>‹#›</a:t>
            </a:fld>
            <a:endParaRPr lang="en-US"/>
          </a:p>
        </p:txBody>
      </p:sp>
    </p:spTree>
    <p:extLst>
      <p:ext uri="{BB962C8B-B14F-4D97-AF65-F5344CB8AC3E}">
        <p14:creationId xmlns:p14="http://schemas.microsoft.com/office/powerpoint/2010/main" val="423475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BCE43-6BF9-C123-6AB2-09A9F3C62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4997C-A06B-A73D-D8F6-85D336DF2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DA4E40-ED5A-5038-537C-0DD3EE7C7C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D93F5D-F81B-EC05-3E9F-B825931BA6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AE7DA-9E23-422F-9819-008FBA2CB3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77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FAE7DA-9E23-422F-9819-008FBA2CB349}" type="slidenum">
              <a:rPr lang="en-US" smtClean="0"/>
              <a:t>10</a:t>
            </a:fld>
            <a:endParaRPr lang="en-US"/>
          </a:p>
        </p:txBody>
      </p:sp>
    </p:spTree>
    <p:extLst>
      <p:ext uri="{BB962C8B-B14F-4D97-AF65-F5344CB8AC3E}">
        <p14:creationId xmlns:p14="http://schemas.microsoft.com/office/powerpoint/2010/main" val="237548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AE7DA-9E23-422F-9819-008FBA2CB3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512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571755" y="3315221"/>
            <a:ext cx="8927088" cy="659341"/>
          </a:xfrm>
        </p:spPr>
        <p:txBody>
          <a:bodyPr anchor="b">
            <a:noAutofit/>
          </a:bodyPr>
          <a:lstStyle>
            <a:lvl1pPr algn="l">
              <a:defRPr sz="4400" b="1" cap="all" baseline="0">
                <a:solidFill>
                  <a:srgbClr val="17285D"/>
                </a:solidFill>
                <a:latin typeface="Calibri" panose="020F0502020204030204" pitchFamily="34" charset="0"/>
                <a:cs typeface="Calibri" panose="020F0502020204030204" pitchFamily="34" charset="0"/>
              </a:defRPr>
            </a:lvl1pPr>
          </a:lstStyle>
          <a:p>
            <a:r>
              <a:rPr lang="en-US"/>
              <a:t>PRESENTATION MAIN TITLE HERE</a:t>
            </a:r>
          </a:p>
        </p:txBody>
      </p:sp>
      <p:sp>
        <p:nvSpPr>
          <p:cNvPr id="3" name="Subtitle 2">
            <a:extLst>
              <a:ext uri="{FF2B5EF4-FFF2-40B4-BE49-F238E27FC236}">
                <a16:creationId xmlns:a16="http://schemas.microsoft.com/office/drawing/2014/main" id="{4BDD80D7-166A-4BDF-A9D7-D3A6B0BDF7CF}"/>
              </a:ext>
            </a:extLst>
          </p:cNvPr>
          <p:cNvSpPr>
            <a:spLocks noGrp="1"/>
          </p:cNvSpPr>
          <p:nvPr>
            <p:ph type="subTitle" idx="1" hasCustomPrompt="1"/>
          </p:nvPr>
        </p:nvSpPr>
        <p:spPr>
          <a:xfrm>
            <a:off x="580852" y="4022234"/>
            <a:ext cx="8917990" cy="497594"/>
          </a:xfrm>
        </p:spPr>
        <p:txBody>
          <a:bodyPr/>
          <a:lstStyle>
            <a:lvl1pPr marL="0" indent="0" algn="l">
              <a:buNone/>
              <a:defRPr sz="2400">
                <a:solidFill>
                  <a:srgbClr val="17285D"/>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Secondary Title Information Here</a:t>
            </a:r>
          </a:p>
        </p:txBody>
      </p:sp>
      <p:sp>
        <p:nvSpPr>
          <p:cNvPr id="16" name="Text Placeholder 15">
            <a:extLst>
              <a:ext uri="{FF2B5EF4-FFF2-40B4-BE49-F238E27FC236}">
                <a16:creationId xmlns:a16="http://schemas.microsoft.com/office/drawing/2014/main" id="{D131502E-FB20-479F-92EB-FF32FF99BCD2}"/>
              </a:ext>
            </a:extLst>
          </p:cNvPr>
          <p:cNvSpPr>
            <a:spLocks noGrp="1"/>
          </p:cNvSpPr>
          <p:nvPr>
            <p:ph type="body" sz="quarter" idx="11" hasCustomPrompt="1"/>
          </p:nvPr>
        </p:nvSpPr>
        <p:spPr>
          <a:xfrm>
            <a:off x="571754" y="5384004"/>
            <a:ext cx="3408362" cy="368125"/>
          </a:xfrm>
        </p:spPr>
        <p:txBody>
          <a:bodyPr>
            <a:normAutofit/>
          </a:bodyPr>
          <a:lstStyle>
            <a:lvl1pPr marL="0" indent="0">
              <a:buNone/>
              <a:defRPr sz="2000">
                <a:solidFill>
                  <a:srgbClr val="D18C2B"/>
                </a:solidFill>
                <a:latin typeface="Calibri" panose="020F0502020204030204" pitchFamily="34" charset="0"/>
                <a:cs typeface="Calibri" panose="020F0502020204030204" pitchFamily="34" charset="0"/>
              </a:defRPr>
            </a:lvl1pPr>
          </a:lstStyle>
          <a:p>
            <a:pPr lvl="0"/>
            <a:r>
              <a:rPr lang="en-US"/>
              <a:t>Presenter | Location | Date</a:t>
            </a:r>
          </a:p>
        </p:txBody>
      </p:sp>
    </p:spTree>
    <p:extLst>
      <p:ext uri="{BB962C8B-B14F-4D97-AF65-F5344CB8AC3E}">
        <p14:creationId xmlns:p14="http://schemas.microsoft.com/office/powerpoint/2010/main" val="2327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1405178" y="233395"/>
            <a:ext cx="9034880" cy="1325563"/>
          </a:xfrm>
        </p:spPr>
        <p:txBody>
          <a:bodyPr>
            <a:normAutofit/>
          </a:bodyPr>
          <a:lstStyle>
            <a:lvl1pPr algn="l">
              <a:defRPr sz="4400">
                <a:solidFill>
                  <a:schemeClr val="bg1"/>
                </a:solidFill>
              </a:defRPr>
            </a:lvl1pPr>
          </a:lstStyle>
          <a:p>
            <a:r>
              <a:rPr lang="en-US"/>
              <a:t>AGENDA/SECTION HEADER</a:t>
            </a:r>
          </a:p>
        </p:txBody>
      </p:sp>
      <p:cxnSp>
        <p:nvCxnSpPr>
          <p:cNvPr id="4" name="Straight Connector 3">
            <a:extLst>
              <a:ext uri="{FF2B5EF4-FFF2-40B4-BE49-F238E27FC236}">
                <a16:creationId xmlns:a16="http://schemas.microsoft.com/office/drawing/2014/main" id="{ACE30178-EDFD-8433-DA33-65CEF3C41E85}"/>
              </a:ext>
            </a:extLst>
          </p:cNvPr>
          <p:cNvCxnSpPr>
            <a:cxnSpLocks/>
          </p:cNvCxnSpPr>
          <p:nvPr userDrawn="1"/>
        </p:nvCxnSpPr>
        <p:spPr>
          <a:xfrm>
            <a:off x="1446663" y="1245055"/>
            <a:ext cx="10813896" cy="0"/>
          </a:xfrm>
          <a:prstGeom prst="line">
            <a:avLst/>
          </a:prstGeom>
          <a:ln w="28575">
            <a:solidFill>
              <a:srgbClr val="F9AB3F"/>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3FEAC17-16B5-5237-FCB3-BB58ACF463AF}"/>
              </a:ext>
            </a:extLst>
          </p:cNvPr>
          <p:cNvSpPr>
            <a:spLocks noGrp="1"/>
          </p:cNvSpPr>
          <p:nvPr>
            <p:ph idx="1"/>
          </p:nvPr>
        </p:nvSpPr>
        <p:spPr>
          <a:xfrm>
            <a:off x="1446662" y="1684951"/>
            <a:ext cx="8993395" cy="483119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0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806B-230A-4D50-846B-93CC710F918B}"/>
              </a:ext>
            </a:extLst>
          </p:cNvPr>
          <p:cNvSpPr>
            <a:spLocks noGrp="1"/>
          </p:cNvSpPr>
          <p:nvPr>
            <p:ph type="title" hasCustomPrompt="1"/>
          </p:nvPr>
        </p:nvSpPr>
        <p:spPr>
          <a:xfrm>
            <a:off x="252274" y="221845"/>
            <a:ext cx="11728142" cy="518203"/>
          </a:xfrm>
        </p:spPr>
        <p:txBody>
          <a:bodyPr>
            <a:noAutofit/>
          </a:bodyPr>
          <a:lstStyle>
            <a:lvl1pPr>
              <a:defRPr sz="4000" b="0">
                <a:solidFill>
                  <a:schemeClr val="bg1"/>
                </a:solidFill>
              </a:defRPr>
            </a:lvl1pPr>
          </a:lstStyle>
          <a:p>
            <a:r>
              <a:rPr lang="en-US"/>
              <a:t>PAGE HEADER</a:t>
            </a:r>
          </a:p>
        </p:txBody>
      </p:sp>
      <p:sp>
        <p:nvSpPr>
          <p:cNvPr id="3" name="Content Placeholder 2">
            <a:extLst>
              <a:ext uri="{FF2B5EF4-FFF2-40B4-BE49-F238E27FC236}">
                <a16:creationId xmlns:a16="http://schemas.microsoft.com/office/drawing/2014/main" id="{4EC8FDC0-4D39-4ED1-ABD3-D1FAD30C512D}"/>
              </a:ext>
            </a:extLst>
          </p:cNvPr>
          <p:cNvSpPr>
            <a:spLocks noGrp="1"/>
          </p:cNvSpPr>
          <p:nvPr>
            <p:ph idx="1"/>
          </p:nvPr>
        </p:nvSpPr>
        <p:spPr>
          <a:xfrm>
            <a:off x="252273" y="1079901"/>
            <a:ext cx="11728141" cy="520716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360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612699" y="3930556"/>
            <a:ext cx="8927088" cy="1508866"/>
          </a:xfrm>
        </p:spPr>
        <p:txBody>
          <a:bodyPr anchor="b">
            <a:noAutofit/>
          </a:bodyPr>
          <a:lstStyle>
            <a:lvl1pPr algn="l">
              <a:defRPr sz="8000" b="1" cap="all" baseline="0">
                <a:solidFill>
                  <a:srgbClr val="17285D"/>
                </a:solidFill>
                <a:latin typeface="Calibri" panose="020F0502020204030204" pitchFamily="34" charset="0"/>
                <a:cs typeface="Calibri" panose="020F0502020204030204" pitchFamily="34" charset="0"/>
              </a:defRPr>
            </a:lvl1pPr>
          </a:lstStyle>
          <a:p>
            <a:r>
              <a:rPr lang="en-US"/>
              <a:t>THANK YOU!</a:t>
            </a:r>
          </a:p>
        </p:txBody>
      </p:sp>
    </p:spTree>
    <p:extLst>
      <p:ext uri="{BB962C8B-B14F-4D97-AF65-F5344CB8AC3E}">
        <p14:creationId xmlns:p14="http://schemas.microsoft.com/office/powerpoint/2010/main" val="3597946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24A5C-233C-424D-957E-244EECCC6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D13CFD-B577-4E6E-9E4B-3E1C880D8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F9394E1-E0D4-4D0D-BD7B-F3A1EC523371}"/>
              </a:ext>
            </a:extLst>
          </p:cNvPr>
          <p:cNvSpPr>
            <a:spLocks noGrp="1"/>
          </p:cNvSpPr>
          <p:nvPr>
            <p:ph type="sldNum" sz="quarter" idx="4"/>
          </p:nvPr>
        </p:nvSpPr>
        <p:spPr>
          <a:xfrm>
            <a:off x="8926957"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148C37C2-8C29-4309-AF59-A4C2FC0E928E}" type="slidenum">
              <a:rPr lang="en-US" smtClean="0"/>
              <a:pPr/>
              <a:t>‹#›</a:t>
            </a:fld>
            <a:endParaRPr lang="en-US"/>
          </a:p>
        </p:txBody>
      </p:sp>
      <p:sp>
        <p:nvSpPr>
          <p:cNvPr id="7" name="Footer Placeholder 6">
            <a:extLst>
              <a:ext uri="{FF2B5EF4-FFF2-40B4-BE49-F238E27FC236}">
                <a16:creationId xmlns:a16="http://schemas.microsoft.com/office/drawing/2014/main" id="{BED55340-0569-490E-890D-928E752A8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6119319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81" r:id="rId4"/>
  </p:sldLayoutIdLst>
  <p:hf hdr="0" ftr="0" dt="0"/>
  <p:txStyles>
    <p:titleStyle>
      <a:lvl1pPr algn="l" defTabSz="914400" rtl="0" eaLnBrk="1" latinLnBrk="0" hangingPunct="1">
        <a:lnSpc>
          <a:spcPct val="90000"/>
        </a:lnSpc>
        <a:spcBef>
          <a:spcPct val="0"/>
        </a:spcBef>
        <a:buNone/>
        <a:defRPr sz="3200" b="0" kern="1200" cap="all" baseline="0">
          <a:solidFill>
            <a:srgbClr val="13204B"/>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0.png"/><Relationship Id="rId9" Type="http://schemas.microsoft.com/office/2007/relationships/diagramDrawing" Target="../diagrams/drawing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hyperlink" Target="http://www.stocktonusd.net/lcap"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7BE7-F4B7-43C2-91DA-BE76A67CC257}"/>
              </a:ext>
            </a:extLst>
          </p:cNvPr>
          <p:cNvSpPr>
            <a:spLocks noGrp="1"/>
          </p:cNvSpPr>
          <p:nvPr>
            <p:ph type="ctrTitle"/>
          </p:nvPr>
        </p:nvSpPr>
        <p:spPr>
          <a:xfrm>
            <a:off x="546908" y="3822117"/>
            <a:ext cx="8927088" cy="659341"/>
          </a:xfrm>
        </p:spPr>
        <p:txBody>
          <a:bodyPr/>
          <a:lstStyle/>
          <a:p>
            <a:r>
              <a:rPr lang="en-US" sz="4300" dirty="0" err="1"/>
              <a:t>Actualización</a:t>
            </a:r>
            <a:r>
              <a:rPr lang="en-US" sz="4300" dirty="0"/>
              <a:t> </a:t>
            </a:r>
            <a:r>
              <a:rPr lang="en-US" sz="4300" dirty="0" err="1"/>
              <a:t>anual</a:t>
            </a:r>
            <a:r>
              <a:rPr lang="en-US" sz="4300" dirty="0"/>
              <a:t> LCAP </a:t>
            </a:r>
            <a:br>
              <a:rPr lang="en-US" sz="4300" dirty="0"/>
            </a:br>
            <a:r>
              <a:rPr lang="en-US" sz="4300" dirty="0"/>
              <a:t>2025-2026</a:t>
            </a:r>
          </a:p>
        </p:txBody>
      </p:sp>
      <p:sp>
        <p:nvSpPr>
          <p:cNvPr id="3" name="Subtitle 2">
            <a:extLst>
              <a:ext uri="{FF2B5EF4-FFF2-40B4-BE49-F238E27FC236}">
                <a16:creationId xmlns:a16="http://schemas.microsoft.com/office/drawing/2014/main" id="{AE23187E-8E79-488B-BEAD-F7B1E21C99B1}"/>
              </a:ext>
            </a:extLst>
          </p:cNvPr>
          <p:cNvSpPr>
            <a:spLocks noGrp="1"/>
          </p:cNvSpPr>
          <p:nvPr>
            <p:ph type="subTitle" idx="1"/>
          </p:nvPr>
        </p:nvSpPr>
        <p:spPr>
          <a:xfrm>
            <a:off x="556006" y="4380043"/>
            <a:ext cx="8917990" cy="497594"/>
          </a:xfrm>
        </p:spPr>
        <p:txBody>
          <a:bodyPr>
            <a:normAutofit/>
          </a:bodyPr>
          <a:lstStyle/>
          <a:p>
            <a:r>
              <a:rPr lang="es-ES" dirty="0"/>
              <a:t>Plan Local de Control y Rendición de Cuentas 2024-2027</a:t>
            </a:r>
            <a:endParaRPr lang="en-US" dirty="0"/>
          </a:p>
        </p:txBody>
      </p:sp>
      <p:sp>
        <p:nvSpPr>
          <p:cNvPr id="5" name="Text Placeholder 4">
            <a:extLst>
              <a:ext uri="{FF2B5EF4-FFF2-40B4-BE49-F238E27FC236}">
                <a16:creationId xmlns:a16="http://schemas.microsoft.com/office/drawing/2014/main" id="{98DE3AEB-7377-47E1-9389-C9EDD303514E}"/>
              </a:ext>
            </a:extLst>
          </p:cNvPr>
          <p:cNvSpPr>
            <a:spLocks noGrp="1"/>
          </p:cNvSpPr>
          <p:nvPr>
            <p:ph type="body" sz="quarter" idx="11"/>
          </p:nvPr>
        </p:nvSpPr>
        <p:spPr>
          <a:xfrm>
            <a:off x="556004" y="5890900"/>
            <a:ext cx="6896273" cy="368125"/>
          </a:xfrm>
        </p:spPr>
        <p:txBody>
          <a:bodyPr>
            <a:normAutofit fontScale="85000" lnSpcReduction="10000"/>
          </a:bodyPr>
          <a:lstStyle/>
          <a:p>
            <a:r>
              <a:rPr lang="es-ES" dirty="0">
                <a:solidFill>
                  <a:srgbClr val="F28046"/>
                </a:solidFill>
              </a:rPr>
              <a:t>LCAP y Estatales y Federales</a:t>
            </a:r>
            <a:r>
              <a:rPr lang="en-US" dirty="0">
                <a:solidFill>
                  <a:srgbClr val="F28046"/>
                </a:solidFill>
              </a:rPr>
              <a:t>| </a:t>
            </a:r>
            <a:r>
              <a:rPr lang="en-US" dirty="0" err="1">
                <a:solidFill>
                  <a:srgbClr val="F28046"/>
                </a:solidFill>
              </a:rPr>
              <a:t>Compromiso</a:t>
            </a:r>
            <a:r>
              <a:rPr lang="en-US" dirty="0">
                <a:solidFill>
                  <a:srgbClr val="F28046"/>
                </a:solidFill>
              </a:rPr>
              <a:t> con LCAP | </a:t>
            </a:r>
            <a:r>
              <a:rPr lang="es-ES" dirty="0">
                <a:solidFill>
                  <a:srgbClr val="F28046"/>
                </a:solidFill>
              </a:rPr>
              <a:t>10 de junio de 2025</a:t>
            </a:r>
            <a:endParaRPr lang="en-US" dirty="0">
              <a:solidFill>
                <a:srgbClr val="F28046"/>
              </a:solidFill>
            </a:endParaRPr>
          </a:p>
        </p:txBody>
      </p:sp>
    </p:spTree>
    <p:extLst>
      <p:ext uri="{BB962C8B-B14F-4D97-AF65-F5344CB8AC3E}">
        <p14:creationId xmlns:p14="http://schemas.microsoft.com/office/powerpoint/2010/main" val="424373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err="1"/>
              <a:t>metas</a:t>
            </a:r>
            <a:endParaRPr lang="en-US" dirty="0"/>
          </a:p>
        </p:txBody>
      </p:sp>
      <p:sp>
        <p:nvSpPr>
          <p:cNvPr id="4" name="TextBox 3">
            <a:extLst>
              <a:ext uri="{FF2B5EF4-FFF2-40B4-BE49-F238E27FC236}">
                <a16:creationId xmlns:a16="http://schemas.microsoft.com/office/drawing/2014/main" id="{7AC891D8-586F-AF40-1628-E5E58D7D15DA}"/>
              </a:ext>
            </a:extLst>
          </p:cNvPr>
          <p:cNvSpPr txBox="1"/>
          <p:nvPr/>
        </p:nvSpPr>
        <p:spPr>
          <a:xfrm>
            <a:off x="1068769" y="4751458"/>
            <a:ext cx="9833692" cy="1397306"/>
          </a:xfrm>
          <a:prstGeom prst="rect">
            <a:avLst/>
          </a:prstGeom>
          <a:noFill/>
        </p:spPr>
        <p:txBody>
          <a:bodyPr wrap="square" rtlCol="0">
            <a:spAutoFit/>
          </a:bodyPr>
          <a:lstStyle/>
          <a:p>
            <a:pPr marL="285750" indent="-285750">
              <a:buFont typeface="Arial" panose="020B0604020202020204" pitchFamily="34" charset="0"/>
              <a:buChar char="•"/>
            </a:pPr>
            <a:r>
              <a:rPr lang="es-ES" b="1" dirty="0">
                <a:solidFill>
                  <a:srgbClr val="F28046"/>
                </a:solidFill>
                <a:effectLst>
                  <a:outerShdw blurRad="38100" dist="38100" dir="2700000" algn="tl">
                    <a:srgbClr val="000000">
                      <a:alpha val="43137"/>
                    </a:srgbClr>
                  </a:outerShdw>
                </a:effectLst>
              </a:rPr>
              <a:t>Objetivo 1 – 6: Financiación de la base de LCFF y de la LCFF S&amp;C</a:t>
            </a:r>
            <a:r>
              <a:rPr lang="en-US" sz="1400" dirty="0"/>
              <a:t>     </a:t>
            </a:r>
          </a:p>
          <a:p>
            <a:r>
              <a:rPr lang="en-US" sz="1400" dirty="0"/>
              <a:t>      ~ </a:t>
            </a:r>
            <a:r>
              <a:rPr lang="es-ES" sz="1400" dirty="0"/>
              <a:t>Objetivo 2 (título corto): Se añadió "Toda la familia, toda la comunidad"</a:t>
            </a:r>
            <a:endParaRPr lang="en-US" sz="1400" dirty="0"/>
          </a:p>
          <a:p>
            <a:pPr marL="285750" indent="-285750">
              <a:buFont typeface="Arial" panose="020B0604020202020204" pitchFamily="34" charset="0"/>
              <a:buChar char="•"/>
            </a:pPr>
            <a:r>
              <a:rPr lang="es-ES" dirty="0"/>
              <a:t>Meta 7 y 8: Financiamiento del Multiplicador de Equidad – Solo Sitios Escolares Identificados</a:t>
            </a:r>
            <a:r>
              <a:rPr lang="en-US" sz="1400" dirty="0"/>
              <a:t>      </a:t>
            </a:r>
          </a:p>
          <a:p>
            <a:r>
              <a:rPr lang="en-US" sz="1400" dirty="0"/>
              <a:t>      ~ 2025-2026 = 9 schools (Adams, El Dorado, Hazelton, Roosevelt, Van Buren, Wilson, Jane Frederick, Stagg, Stockton High)</a:t>
            </a:r>
          </a:p>
          <a:p>
            <a:pPr marL="285750" indent="-285750">
              <a:buFont typeface="Arial" panose="020B0604020202020204" pitchFamily="34" charset="0"/>
              <a:buChar char="•"/>
            </a:pPr>
            <a:r>
              <a:rPr lang="es-ES" dirty="0"/>
              <a:t>LREBG: Incorporado a las acciones dentro de los objetivos 1, 2 y 4</a:t>
            </a:r>
            <a:endParaRPr lang="en-US" dirty="0"/>
          </a:p>
        </p:txBody>
      </p:sp>
      <p:grpSp>
        <p:nvGrpSpPr>
          <p:cNvPr id="7" name="Group 6">
            <a:extLst>
              <a:ext uri="{FF2B5EF4-FFF2-40B4-BE49-F238E27FC236}">
                <a16:creationId xmlns:a16="http://schemas.microsoft.com/office/drawing/2014/main" id="{509D07DF-0E75-F303-7DDE-54D24069FC84}"/>
              </a:ext>
            </a:extLst>
          </p:cNvPr>
          <p:cNvGrpSpPr/>
          <p:nvPr/>
        </p:nvGrpSpPr>
        <p:grpSpPr>
          <a:xfrm>
            <a:off x="252274" y="1051016"/>
            <a:ext cx="9978077" cy="3700442"/>
            <a:chOff x="194623" y="1539773"/>
            <a:chExt cx="8641646" cy="3181695"/>
          </a:xfrm>
        </p:grpSpPr>
        <p:pic>
          <p:nvPicPr>
            <p:cNvPr id="3" name="Picture 2">
              <a:extLst>
                <a:ext uri="{FF2B5EF4-FFF2-40B4-BE49-F238E27FC236}">
                  <a16:creationId xmlns:a16="http://schemas.microsoft.com/office/drawing/2014/main" id="{CBDF30AB-A58C-62FF-E519-23A59CBE7341}"/>
                </a:ext>
              </a:extLst>
            </p:cNvPr>
            <p:cNvPicPr>
              <a:picLocks noChangeAspect="1"/>
            </p:cNvPicPr>
            <p:nvPr/>
          </p:nvPicPr>
          <p:blipFill>
            <a:blip r:embed="rId4"/>
            <a:srcRect t="24112" b="2562"/>
            <a:stretch/>
          </p:blipFill>
          <p:spPr>
            <a:xfrm>
              <a:off x="194623" y="1539773"/>
              <a:ext cx="8641646" cy="3181695"/>
            </a:xfrm>
            <a:prstGeom prst="rect">
              <a:avLst/>
            </a:prstGeom>
          </p:spPr>
        </p:pic>
        <p:sp>
          <p:nvSpPr>
            <p:cNvPr id="6" name="TextBox 5">
              <a:extLst>
                <a:ext uri="{FF2B5EF4-FFF2-40B4-BE49-F238E27FC236}">
                  <a16:creationId xmlns:a16="http://schemas.microsoft.com/office/drawing/2014/main" id="{5FF14ACD-6893-B66F-8D83-CD8DE5C21180}"/>
                </a:ext>
              </a:extLst>
            </p:cNvPr>
            <p:cNvSpPr txBox="1"/>
            <p:nvPr/>
          </p:nvSpPr>
          <p:spPr>
            <a:xfrm>
              <a:off x="998525" y="2792066"/>
              <a:ext cx="3698724" cy="344021"/>
            </a:xfrm>
            <a:prstGeom prst="rect">
              <a:avLst/>
            </a:prstGeom>
            <a:solidFill>
              <a:schemeClr val="bg1"/>
            </a:solidFill>
            <a:ln>
              <a:noFill/>
            </a:ln>
          </p:spPr>
          <p:txBody>
            <a:bodyPr wrap="square" rtlCol="0">
              <a:spAutoFit/>
            </a:bodyPr>
            <a:lstStyle/>
            <a:p>
              <a:r>
                <a:rPr lang="en-US" sz="800" b="1">
                  <a:solidFill>
                    <a:srgbClr val="F28046"/>
                  </a:solidFill>
                  <a:latin typeface="Arial" panose="020B0604020202020204" pitchFamily="34" charset="0"/>
                  <a:cs typeface="Arial" panose="020B0604020202020204" pitchFamily="34" charset="0"/>
                </a:rPr>
                <a:t>Goal 2</a:t>
              </a:r>
            </a:p>
            <a:p>
              <a:r>
                <a:rPr lang="en-US" sz="1200" b="1">
                  <a:latin typeface="Arial Narrow" panose="020B0606020202030204" pitchFamily="34" charset="0"/>
                  <a:cs typeface="Arial" panose="020B0604020202020204" pitchFamily="34" charset="0"/>
                </a:rPr>
                <a:t>Centering Around the Whole Child, Whole Family, Whole Community</a:t>
              </a:r>
            </a:p>
          </p:txBody>
        </p:sp>
      </p:grpSp>
    </p:spTree>
    <p:extLst>
      <p:ext uri="{BB962C8B-B14F-4D97-AF65-F5344CB8AC3E}">
        <p14:creationId xmlns:p14="http://schemas.microsoft.com/office/powerpoint/2010/main" val="2132587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s-ES" dirty="0"/>
              <a:t>Acciones y elementos de LCAP</a:t>
            </a:r>
            <a:endParaRPr lang="en-US" dirty="0"/>
          </a:p>
        </p:txBody>
      </p:sp>
      <p:sp>
        <p:nvSpPr>
          <p:cNvPr id="6" name="Content Placeholder 2">
            <a:extLst>
              <a:ext uri="{FF2B5EF4-FFF2-40B4-BE49-F238E27FC236}">
                <a16:creationId xmlns:a16="http://schemas.microsoft.com/office/drawing/2014/main" id="{68BC97FF-AEE3-CF03-5795-B9D914656858}"/>
              </a:ext>
            </a:extLst>
          </p:cNvPr>
          <p:cNvSpPr>
            <a:spLocks noGrp="1"/>
          </p:cNvSpPr>
          <p:nvPr>
            <p:ph idx="1"/>
          </p:nvPr>
        </p:nvSpPr>
        <p:spPr>
          <a:xfrm>
            <a:off x="6173495" y="1643529"/>
            <a:ext cx="3421355" cy="3570941"/>
          </a:xfrm>
        </p:spPr>
        <p:txBody>
          <a:bodyPr>
            <a:normAutofit fontScale="85000" lnSpcReduction="20000"/>
          </a:bodyPr>
          <a:lstStyle/>
          <a:p>
            <a:r>
              <a:rPr lang="en-US" sz="3100" b="1" dirty="0" err="1">
                <a:solidFill>
                  <a:schemeClr val="accent6"/>
                </a:solidFill>
                <a:effectLst>
                  <a:outerShdw blurRad="38100" dist="38100" dir="2700000" algn="tl">
                    <a:srgbClr val="000000">
                      <a:alpha val="43137"/>
                    </a:srgbClr>
                  </a:outerShdw>
                </a:effectLst>
              </a:rPr>
              <a:t>Resumen</a:t>
            </a:r>
            <a:r>
              <a:rPr lang="en-US" sz="3100" b="1" dirty="0">
                <a:solidFill>
                  <a:schemeClr val="accent6"/>
                </a:solidFill>
                <a:effectLst>
                  <a:outerShdw blurRad="38100" dist="38100" dir="2700000" algn="tl">
                    <a:srgbClr val="000000">
                      <a:alpha val="43137"/>
                    </a:srgbClr>
                  </a:outerShdw>
                </a:effectLst>
              </a:rPr>
              <a:t> de la </a:t>
            </a:r>
            <a:r>
              <a:rPr lang="en-US" sz="3100" b="1" dirty="0" err="1">
                <a:solidFill>
                  <a:schemeClr val="accent6"/>
                </a:solidFill>
                <a:effectLst>
                  <a:outerShdw blurRad="38100" dist="38100" dir="2700000" algn="tl">
                    <a:srgbClr val="000000">
                      <a:alpha val="43137"/>
                    </a:srgbClr>
                  </a:outerShdw>
                </a:effectLst>
              </a:rPr>
              <a:t>acción</a:t>
            </a:r>
            <a:endParaRPr lang="en-US" sz="3100" b="1" dirty="0">
              <a:solidFill>
                <a:schemeClr val="accent6"/>
              </a:solidFill>
              <a:effectLst>
                <a:outerShdw blurRad="38100" dist="38100" dir="2700000" algn="tl">
                  <a:srgbClr val="000000">
                    <a:alpha val="43137"/>
                  </a:srgbClr>
                </a:outerShdw>
              </a:effectLst>
            </a:endParaRPr>
          </a:p>
          <a:p>
            <a:r>
              <a:rPr lang="es-ES" sz="2600" dirty="0"/>
              <a:t>Objetivo 1 = 16 acciones
Objetivo 2 = 24 acciones
Objetivo 3 = 4 acciones
Objetivo 4 = 4 acciones
Objetivo 5 = 8 acciones
Objetivo 6 = 7 acciones
Objetivo 7 = 6 acciones
Objetivo 8 = 3 acciones</a:t>
            </a:r>
            <a:endParaRPr lang="en-US" sz="2600" dirty="0"/>
          </a:p>
        </p:txBody>
      </p:sp>
      <p:sp>
        <p:nvSpPr>
          <p:cNvPr id="7" name="Content Placeholder 2">
            <a:extLst>
              <a:ext uri="{FF2B5EF4-FFF2-40B4-BE49-F238E27FC236}">
                <a16:creationId xmlns:a16="http://schemas.microsoft.com/office/drawing/2014/main" id="{40C6D65E-D581-F04B-22A6-6E495317CD32}"/>
              </a:ext>
            </a:extLst>
          </p:cNvPr>
          <p:cNvSpPr txBox="1">
            <a:spLocks/>
          </p:cNvSpPr>
          <p:nvPr/>
        </p:nvSpPr>
        <p:spPr>
          <a:xfrm>
            <a:off x="927913" y="2150407"/>
            <a:ext cx="3932376" cy="2192991"/>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err="1">
                <a:solidFill>
                  <a:schemeClr val="accent6"/>
                </a:solidFill>
                <a:effectLst>
                  <a:outerShdw blurRad="38100" dist="38100" dir="2700000" algn="tl">
                    <a:srgbClr val="000000">
                      <a:alpha val="43137"/>
                    </a:srgbClr>
                  </a:outerShdw>
                </a:effectLst>
              </a:rPr>
              <a:t>Análisis</a:t>
            </a:r>
            <a:r>
              <a:rPr lang="en-US" sz="2600" b="1" dirty="0">
                <a:solidFill>
                  <a:schemeClr val="accent6"/>
                </a:solidFill>
                <a:effectLst>
                  <a:outerShdw blurRad="38100" dist="38100" dir="2700000" algn="tl">
                    <a:srgbClr val="000000">
                      <a:alpha val="43137"/>
                    </a:srgbClr>
                  </a:outerShdw>
                </a:effectLst>
              </a:rPr>
              <a:t> de </a:t>
            </a:r>
            <a:r>
              <a:rPr lang="en-US" sz="2600" b="1" dirty="0" err="1">
                <a:solidFill>
                  <a:schemeClr val="accent6"/>
                </a:solidFill>
                <a:effectLst>
                  <a:outerShdw blurRad="38100" dist="38100" dir="2700000" algn="tl">
                    <a:srgbClr val="000000">
                      <a:alpha val="43137"/>
                    </a:srgbClr>
                  </a:outerShdw>
                </a:effectLst>
              </a:rPr>
              <a:t>objetivos</a:t>
            </a:r>
            <a:endParaRPr lang="en-US" sz="2600" b="1" dirty="0">
              <a:solidFill>
                <a:schemeClr val="accent6"/>
              </a:solidFill>
              <a:effectLst>
                <a:outerShdw blurRad="38100" dist="38100" dir="2700000" algn="tl">
                  <a:srgbClr val="000000">
                    <a:alpha val="43137"/>
                  </a:srgbClr>
                </a:outerShdw>
              </a:effectLst>
            </a:endParaRPr>
          </a:p>
          <a:p>
            <a:r>
              <a:rPr lang="es-ES" sz="2200" dirty="0"/>
              <a:t>Mensaje 1 = Implementación
Mensaje 2 = Diferencia de material
Mensaje 3 = Efectividad
Mensaje 4 = Cambios</a:t>
            </a:r>
            <a:endParaRPr lang="en-US" sz="2200" dirty="0"/>
          </a:p>
        </p:txBody>
      </p:sp>
    </p:spTree>
    <p:extLst>
      <p:ext uri="{BB962C8B-B14F-4D97-AF65-F5344CB8AC3E}">
        <p14:creationId xmlns:p14="http://schemas.microsoft.com/office/powerpoint/2010/main" val="418717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E592307-F712-2F93-7B76-6DFAAE4A5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96B8F5-B46B-909B-B610-7E260C6803BB}"/>
              </a:ext>
            </a:extLst>
          </p:cNvPr>
          <p:cNvSpPr>
            <a:spLocks noGrp="1"/>
          </p:cNvSpPr>
          <p:nvPr>
            <p:ph type="title"/>
          </p:nvPr>
        </p:nvSpPr>
        <p:spPr/>
        <p:txBody>
          <a:bodyPr/>
          <a:lstStyle/>
          <a:p>
            <a:r>
              <a:rPr lang="es-ES" dirty="0"/>
              <a:t>Aumento o mejora de los servicios</a:t>
            </a:r>
            <a:endParaRPr lang="en-US" dirty="0"/>
          </a:p>
        </p:txBody>
      </p:sp>
      <p:sp>
        <p:nvSpPr>
          <p:cNvPr id="9" name="Content Placeholder 2">
            <a:extLst>
              <a:ext uri="{FF2B5EF4-FFF2-40B4-BE49-F238E27FC236}">
                <a16:creationId xmlns:a16="http://schemas.microsoft.com/office/drawing/2014/main" id="{63383BF6-BBA3-640F-2F4D-7E35D27ABACC}"/>
              </a:ext>
            </a:extLst>
          </p:cNvPr>
          <p:cNvSpPr>
            <a:spLocks noGrp="1"/>
          </p:cNvSpPr>
          <p:nvPr>
            <p:ph idx="1"/>
          </p:nvPr>
        </p:nvSpPr>
        <p:spPr>
          <a:xfrm>
            <a:off x="363986" y="2217732"/>
            <a:ext cx="5119826" cy="3142959"/>
          </a:xfrm>
        </p:spPr>
        <p:txBody>
          <a:bodyPr>
            <a:normAutofit fontScale="92500"/>
          </a:bodyPr>
          <a:lstStyle/>
          <a:p>
            <a:r>
              <a:rPr lang="es-ES" sz="2600" b="1" dirty="0">
                <a:solidFill>
                  <a:schemeClr val="accent6"/>
                </a:solidFill>
                <a:effectLst>
                  <a:outerShdw blurRad="38100" dist="38100" dir="2700000" algn="tl">
                    <a:srgbClr val="000000">
                      <a:alpha val="43137"/>
                    </a:srgbClr>
                  </a:outerShdw>
                </a:effectLst>
              </a:rPr>
              <a:t>42 Acciones y Servicios Clave</a:t>
            </a:r>
          </a:p>
          <a:p>
            <a:pPr marL="457200" indent="-457200">
              <a:buFontTx/>
              <a:buChar char="-"/>
            </a:pPr>
            <a:r>
              <a:rPr lang="es-ES" sz="2200" dirty="0"/>
              <a:t>Apoyo e Intervención Educativa
Apoyo para estudiantes de inglés (EL)
Preparación para la universidad y la carrera
Apoyos socioemocionales y conductuales
Participación familiar y comunitaria
Oportunidades de aprendizaje ampliadas</a:t>
            </a:r>
            <a:endParaRPr lang="en-US" sz="2200" dirty="0"/>
          </a:p>
        </p:txBody>
      </p:sp>
      <p:sp>
        <p:nvSpPr>
          <p:cNvPr id="10" name="Content Placeholder 2">
            <a:extLst>
              <a:ext uri="{FF2B5EF4-FFF2-40B4-BE49-F238E27FC236}">
                <a16:creationId xmlns:a16="http://schemas.microsoft.com/office/drawing/2014/main" id="{FBCFD5C4-A372-92FF-6731-2993CADF5907}"/>
              </a:ext>
            </a:extLst>
          </p:cNvPr>
          <p:cNvSpPr txBox="1">
            <a:spLocks/>
          </p:cNvSpPr>
          <p:nvPr/>
        </p:nvSpPr>
        <p:spPr>
          <a:xfrm>
            <a:off x="252274" y="1038770"/>
            <a:ext cx="10333176" cy="10732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2600" b="1" dirty="0">
                <a:solidFill>
                  <a:schemeClr val="accent6"/>
                </a:solidFill>
                <a:effectLst>
                  <a:outerShdw blurRad="38100" dist="38100" dir="2700000" algn="tl">
                    <a:srgbClr val="000000">
                      <a:alpha val="43137"/>
                    </a:srgbClr>
                  </a:outerShdw>
                </a:effectLst>
              </a:rPr>
              <a:t>Propósito: </a:t>
            </a:r>
            <a:r>
              <a:rPr lang="es-ES" sz="2200" dirty="0"/>
              <a:t>Estas acciones están dirigidas (enfocadas) en jóvenes de bajos ingresos, aprendices de inglés y de crianza temporal para lograr efectividad en el cierre de brechas de oportunidades y acelerar el rendimiento académico.</a:t>
            </a:r>
            <a:endParaRPr lang="en-US" sz="2200" dirty="0"/>
          </a:p>
        </p:txBody>
      </p:sp>
      <p:sp>
        <p:nvSpPr>
          <p:cNvPr id="12" name="Content Placeholder 2">
            <a:extLst>
              <a:ext uri="{FF2B5EF4-FFF2-40B4-BE49-F238E27FC236}">
                <a16:creationId xmlns:a16="http://schemas.microsoft.com/office/drawing/2014/main" id="{0D255CC5-FEFD-D0FD-AB89-6C1699075CB2}"/>
              </a:ext>
            </a:extLst>
          </p:cNvPr>
          <p:cNvSpPr txBox="1">
            <a:spLocks/>
          </p:cNvSpPr>
          <p:nvPr/>
        </p:nvSpPr>
        <p:spPr>
          <a:xfrm>
            <a:off x="5595524" y="2217732"/>
            <a:ext cx="6232490" cy="4118311"/>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0400" b="1" dirty="0" err="1">
                <a:solidFill>
                  <a:schemeClr val="accent6"/>
                </a:solidFill>
                <a:effectLst>
                  <a:outerShdw blurRad="38100" dist="38100" dir="2700000" algn="tl">
                    <a:srgbClr val="000000">
                      <a:alpha val="43137"/>
                    </a:srgbClr>
                  </a:outerShdw>
                </a:effectLst>
              </a:rPr>
              <a:t>Criterio</a:t>
            </a:r>
            <a:endParaRPr lang="en-US" sz="10400" b="1" dirty="0">
              <a:solidFill>
                <a:schemeClr val="accent6"/>
              </a:solidFill>
              <a:effectLst>
                <a:outerShdw blurRad="38100" dist="38100" dir="2700000" algn="tl">
                  <a:srgbClr val="000000">
                    <a:alpha val="43137"/>
                  </a:srgbClr>
                </a:outerShdw>
              </a:effectLst>
            </a:endParaRPr>
          </a:p>
          <a:p>
            <a:pPr>
              <a:lnSpc>
                <a:spcPct val="120000"/>
              </a:lnSpc>
              <a:spcBef>
                <a:spcPts val="0"/>
              </a:spcBef>
            </a:pPr>
            <a:r>
              <a:rPr lang="es-ES" sz="8000" dirty="0"/>
              <a:t>Solo acciones contributivas (solo financiadas por S&amp;C)
       ~ Objetivo 1 – 13 de 16
       ~ Objetivo 2 – 21 de 24
       ~ Objetivo 3 – 4 de 4
       ~ Objetivo 4 – 4 de 4
Alumnos no duplicados (de bajos ingresos, aprendices de inglés, jóvenes de acogida)
Identifica claramente la necesidad
La necesidad se basa en al menos 1 métrica de CA </a:t>
            </a:r>
            <a:r>
              <a:rPr lang="es-ES" sz="8000" dirty="0" err="1"/>
              <a:t>School</a:t>
            </a:r>
            <a:r>
              <a:rPr lang="es-ES" sz="8000" dirty="0"/>
              <a:t> </a:t>
            </a:r>
            <a:r>
              <a:rPr lang="es-ES" sz="8000" dirty="0" err="1"/>
              <a:t>Dashboard</a:t>
            </a:r>
            <a:r>
              <a:rPr lang="es-ES" sz="8000" dirty="0"/>
              <a:t>
La implementación es específica</a:t>
            </a:r>
            <a:endParaRPr lang="en-US" sz="8000" b="1" dirty="0"/>
          </a:p>
        </p:txBody>
      </p:sp>
      <p:sp>
        <p:nvSpPr>
          <p:cNvPr id="13" name="Content Placeholder 2">
            <a:extLst>
              <a:ext uri="{FF2B5EF4-FFF2-40B4-BE49-F238E27FC236}">
                <a16:creationId xmlns:a16="http://schemas.microsoft.com/office/drawing/2014/main" id="{356BA826-09B3-A279-C066-862B8DCBC5EB}"/>
              </a:ext>
            </a:extLst>
          </p:cNvPr>
          <p:cNvSpPr txBox="1">
            <a:spLocks/>
          </p:cNvSpPr>
          <p:nvPr/>
        </p:nvSpPr>
        <p:spPr>
          <a:xfrm>
            <a:off x="252274" y="5356868"/>
            <a:ext cx="5119826" cy="14055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solidFill>
                  <a:schemeClr val="accent6"/>
                </a:solidFill>
                <a:effectLst>
                  <a:outerShdw blurRad="38100" dist="38100" dir="2700000" algn="tl">
                    <a:srgbClr val="000000">
                      <a:alpha val="43137"/>
                    </a:srgbClr>
                  </a:outerShdw>
                </a:effectLst>
              </a:rPr>
              <a:t>15% de </a:t>
            </a:r>
            <a:r>
              <a:rPr lang="en-US" sz="2600" b="1" dirty="0" err="1">
                <a:solidFill>
                  <a:schemeClr val="accent6"/>
                </a:solidFill>
                <a:effectLst>
                  <a:outerShdw blurRad="38100" dist="38100" dir="2700000" algn="tl">
                    <a:srgbClr val="000000">
                      <a:alpha val="43137"/>
                    </a:srgbClr>
                  </a:outerShdw>
                </a:effectLst>
              </a:rPr>
              <a:t>concentración</a:t>
            </a:r>
            <a:r>
              <a:rPr lang="en-US" sz="2600" b="1" dirty="0">
                <a:solidFill>
                  <a:schemeClr val="accent6"/>
                </a:solidFill>
                <a:effectLst>
                  <a:outerShdw blurRad="38100" dist="38100" dir="2700000" algn="tl">
                    <a:srgbClr val="000000">
                      <a:alpha val="43137"/>
                    </a:srgbClr>
                  </a:outerShdw>
                </a:effectLst>
              </a:rPr>
              <a:t> </a:t>
            </a:r>
            <a:r>
              <a:rPr lang="en-US" sz="2600" b="1" dirty="0" err="1">
                <a:solidFill>
                  <a:schemeClr val="accent6"/>
                </a:solidFill>
                <a:effectLst>
                  <a:outerShdw blurRad="38100" dist="38100" dir="2700000" algn="tl">
                    <a:srgbClr val="000000">
                      <a:alpha val="43137"/>
                    </a:srgbClr>
                  </a:outerShdw>
                </a:effectLst>
              </a:rPr>
              <a:t>adicional</a:t>
            </a:r>
            <a:endParaRPr lang="en-US" sz="2600" b="1" dirty="0">
              <a:solidFill>
                <a:schemeClr val="accent6"/>
              </a:solidFill>
              <a:effectLst>
                <a:outerShdw blurRad="38100" dist="38100" dir="2700000" algn="tl">
                  <a:srgbClr val="000000">
                    <a:alpha val="43137"/>
                  </a:srgbClr>
                </a:outerShdw>
              </a:effectLst>
            </a:endParaRPr>
          </a:p>
          <a:p>
            <a:r>
              <a:rPr lang="es-ES" sz="2000" dirty="0"/>
              <a:t>Objetivo 2 – 4 acciones (11, 13, 15 y 18)</a:t>
            </a:r>
            <a:endParaRPr lang="en-US" sz="2000" dirty="0"/>
          </a:p>
        </p:txBody>
      </p:sp>
    </p:spTree>
    <p:extLst>
      <p:ext uri="{BB962C8B-B14F-4D97-AF65-F5344CB8AC3E}">
        <p14:creationId xmlns:p14="http://schemas.microsoft.com/office/powerpoint/2010/main" val="54007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3FB3FC-A213-C8BA-2C4C-F2AD15590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F50A0-CCFD-A40A-38EF-A91EA821B592}"/>
              </a:ext>
            </a:extLst>
          </p:cNvPr>
          <p:cNvSpPr>
            <a:spLocks noGrp="1"/>
          </p:cNvSpPr>
          <p:nvPr>
            <p:ph type="title"/>
          </p:nvPr>
        </p:nvSpPr>
        <p:spPr/>
        <p:txBody>
          <a:bodyPr/>
          <a:lstStyle/>
          <a:p>
            <a:r>
              <a:rPr lang="en-US" dirty="0" err="1"/>
              <a:t>Tablas</a:t>
            </a:r>
            <a:r>
              <a:rPr lang="en-US" dirty="0"/>
              <a:t> de </a:t>
            </a:r>
            <a:r>
              <a:rPr lang="en-US" dirty="0" err="1"/>
              <a:t>acción</a:t>
            </a:r>
            <a:endParaRPr lang="en-US" dirty="0"/>
          </a:p>
        </p:txBody>
      </p:sp>
      <p:sp>
        <p:nvSpPr>
          <p:cNvPr id="3" name="Content Placeholder 2">
            <a:extLst>
              <a:ext uri="{FF2B5EF4-FFF2-40B4-BE49-F238E27FC236}">
                <a16:creationId xmlns:a16="http://schemas.microsoft.com/office/drawing/2014/main" id="{478146F1-2009-9537-3563-CF987FED4BB6}"/>
              </a:ext>
            </a:extLst>
          </p:cNvPr>
          <p:cNvSpPr>
            <a:spLocks noGrp="1"/>
          </p:cNvSpPr>
          <p:nvPr>
            <p:ph idx="1"/>
          </p:nvPr>
        </p:nvSpPr>
        <p:spPr>
          <a:xfrm>
            <a:off x="252272" y="2040290"/>
            <a:ext cx="5302705" cy="1571479"/>
          </a:xfrm>
        </p:spPr>
        <p:txBody>
          <a:bodyPr>
            <a:normAutofit fontScale="32500" lnSpcReduction="20000"/>
          </a:bodyPr>
          <a:lstStyle/>
          <a:p>
            <a:r>
              <a:rPr lang="es-ES" sz="7400" b="1" dirty="0">
                <a:solidFill>
                  <a:schemeClr val="accent6"/>
                </a:solidFill>
                <a:effectLst>
                  <a:outerShdw blurRad="38100" dist="38100" dir="2700000" algn="tl">
                    <a:srgbClr val="000000">
                      <a:alpha val="43137"/>
                    </a:srgbClr>
                  </a:outerShdw>
                </a:effectLst>
              </a:rPr>
              <a:t>Tabla de gastos totales 2025-26</a:t>
            </a:r>
          </a:p>
          <a:p>
            <a:pPr>
              <a:lnSpc>
                <a:spcPct val="120000"/>
              </a:lnSpc>
              <a:spcBef>
                <a:spcPts val="0"/>
              </a:spcBef>
            </a:pPr>
            <a:r>
              <a:rPr lang="es-ES" sz="5500" dirty="0"/>
              <a:t>Resumen de todos los gastos propuestos para todas las acciones identificadas en el LCAP.
     ~ A los efectos de este cuadro, los gastos y 
        asignación son las mismas.</a:t>
            </a:r>
            <a:endParaRPr lang="en-US" sz="4900" dirty="0"/>
          </a:p>
        </p:txBody>
      </p:sp>
      <p:sp>
        <p:nvSpPr>
          <p:cNvPr id="5" name="Content Placeholder 2">
            <a:extLst>
              <a:ext uri="{FF2B5EF4-FFF2-40B4-BE49-F238E27FC236}">
                <a16:creationId xmlns:a16="http://schemas.microsoft.com/office/drawing/2014/main" id="{9AED395B-5F2D-650F-097F-79BA856CD620}"/>
              </a:ext>
            </a:extLst>
          </p:cNvPr>
          <p:cNvSpPr txBox="1">
            <a:spLocks/>
          </p:cNvSpPr>
          <p:nvPr/>
        </p:nvSpPr>
        <p:spPr>
          <a:xfrm>
            <a:off x="252274" y="1038771"/>
            <a:ext cx="9737546" cy="7027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2600" b="1" dirty="0">
                <a:solidFill>
                  <a:schemeClr val="accent6"/>
                </a:solidFill>
                <a:effectLst>
                  <a:outerShdw blurRad="38100" dist="38100" dir="2700000" algn="tl">
                    <a:srgbClr val="000000">
                      <a:alpha val="43137"/>
                    </a:srgbClr>
                  </a:outerShdw>
                </a:effectLst>
              </a:rPr>
              <a:t>Propósito: </a:t>
            </a:r>
            <a:r>
              <a:rPr lang="es-ES" sz="1800" dirty="0"/>
              <a:t>Estas tablas proporcionan al socio educativo una visión "de un vistazo" del panorama fiscal del LCAP.</a:t>
            </a:r>
            <a:endParaRPr lang="en-US" sz="1800" dirty="0"/>
          </a:p>
        </p:txBody>
      </p:sp>
      <p:sp>
        <p:nvSpPr>
          <p:cNvPr id="6" name="Content Placeholder 2">
            <a:extLst>
              <a:ext uri="{FF2B5EF4-FFF2-40B4-BE49-F238E27FC236}">
                <a16:creationId xmlns:a16="http://schemas.microsoft.com/office/drawing/2014/main" id="{69BA77B7-3D76-22CE-EC08-4B3E27F84581}"/>
              </a:ext>
            </a:extLst>
          </p:cNvPr>
          <p:cNvSpPr txBox="1">
            <a:spLocks/>
          </p:cNvSpPr>
          <p:nvPr/>
        </p:nvSpPr>
        <p:spPr>
          <a:xfrm>
            <a:off x="5715405" y="2040290"/>
            <a:ext cx="6224318" cy="1571480"/>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s-ES" sz="9600" b="1" dirty="0">
                <a:solidFill>
                  <a:schemeClr val="accent6"/>
                </a:solidFill>
                <a:effectLst>
                  <a:outerShdw blurRad="38100" dist="38100" dir="2700000" algn="tl">
                    <a:srgbClr val="000000">
                      <a:alpha val="43137"/>
                    </a:srgbClr>
                  </a:outerShdw>
                </a:effectLst>
              </a:rPr>
              <a:t>Tabla de Actualización Anual de Acciones Contributivas 2024-25</a:t>
            </a:r>
          </a:p>
          <a:p>
            <a:pPr>
              <a:lnSpc>
                <a:spcPct val="110000"/>
              </a:lnSpc>
            </a:pPr>
            <a:r>
              <a:rPr lang="es-ES" sz="8800" dirty="0"/>
              <a:t>Resumen de todas las acciones financiadas por S&amp;C identificadas en el LCAP en el LCAP anterior.</a:t>
            </a:r>
            <a:endParaRPr lang="en-US" sz="8800" dirty="0"/>
          </a:p>
        </p:txBody>
      </p:sp>
      <p:sp>
        <p:nvSpPr>
          <p:cNvPr id="7" name="Content Placeholder 2">
            <a:extLst>
              <a:ext uri="{FF2B5EF4-FFF2-40B4-BE49-F238E27FC236}">
                <a16:creationId xmlns:a16="http://schemas.microsoft.com/office/drawing/2014/main" id="{914EB9EB-039B-E7DE-89C9-A7781D9A4DCF}"/>
              </a:ext>
            </a:extLst>
          </p:cNvPr>
          <p:cNvSpPr txBox="1">
            <a:spLocks/>
          </p:cNvSpPr>
          <p:nvPr/>
        </p:nvSpPr>
        <p:spPr>
          <a:xfrm>
            <a:off x="252270" y="4912011"/>
            <a:ext cx="5302705" cy="14055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b="1" dirty="0">
                <a:solidFill>
                  <a:schemeClr val="accent6"/>
                </a:solidFill>
                <a:effectLst>
                  <a:outerShdw blurRad="38100" dist="38100" dir="2700000" algn="tl">
                    <a:srgbClr val="000000">
                      <a:alpha val="43137"/>
                    </a:srgbClr>
                  </a:outerShdw>
                </a:effectLst>
              </a:rPr>
              <a:t>Tabla de actualización anual 2024-25</a:t>
            </a:r>
          </a:p>
          <a:p>
            <a:r>
              <a:rPr lang="es-ES" sz="1800" dirty="0"/>
              <a:t>Comparación resumida de todas las acciones identificadas en el LCAP del año anterior.</a:t>
            </a:r>
            <a:endParaRPr lang="en-US" sz="1800" dirty="0"/>
          </a:p>
        </p:txBody>
      </p:sp>
      <p:sp>
        <p:nvSpPr>
          <p:cNvPr id="8" name="Content Placeholder 2">
            <a:extLst>
              <a:ext uri="{FF2B5EF4-FFF2-40B4-BE49-F238E27FC236}">
                <a16:creationId xmlns:a16="http://schemas.microsoft.com/office/drawing/2014/main" id="{AB7106D5-900A-F723-1A81-BD996611B1A3}"/>
              </a:ext>
            </a:extLst>
          </p:cNvPr>
          <p:cNvSpPr txBox="1">
            <a:spLocks/>
          </p:cNvSpPr>
          <p:nvPr/>
        </p:nvSpPr>
        <p:spPr>
          <a:xfrm>
            <a:off x="252271" y="3630376"/>
            <a:ext cx="5302705" cy="140559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b="1" dirty="0">
                <a:solidFill>
                  <a:schemeClr val="accent6"/>
                </a:solidFill>
                <a:effectLst>
                  <a:outerShdw blurRad="38100" dist="38100" dir="2700000" algn="tl">
                    <a:srgbClr val="000000">
                      <a:alpha val="43137"/>
                    </a:srgbClr>
                  </a:outerShdw>
                </a:effectLst>
              </a:rPr>
              <a:t>Tabla de Acciones Contributivas 2025-26</a:t>
            </a:r>
          </a:p>
          <a:p>
            <a:r>
              <a:rPr lang="es-ES" sz="1800" dirty="0"/>
              <a:t>Resumen de todas las acciones financiadas por S&amp;C identificadas en el LCAP.</a:t>
            </a:r>
            <a:endParaRPr lang="en-US" sz="1800" dirty="0"/>
          </a:p>
        </p:txBody>
      </p:sp>
      <p:sp>
        <p:nvSpPr>
          <p:cNvPr id="9" name="Content Placeholder 2">
            <a:extLst>
              <a:ext uri="{FF2B5EF4-FFF2-40B4-BE49-F238E27FC236}">
                <a16:creationId xmlns:a16="http://schemas.microsoft.com/office/drawing/2014/main" id="{6C6F3566-D1E2-482F-09FC-EA8D80AB9A41}"/>
              </a:ext>
            </a:extLst>
          </p:cNvPr>
          <p:cNvSpPr txBox="1">
            <a:spLocks/>
          </p:cNvSpPr>
          <p:nvPr/>
        </p:nvSpPr>
        <p:spPr>
          <a:xfrm>
            <a:off x="5715405" y="3785389"/>
            <a:ext cx="5302705" cy="140559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b="1" dirty="0">
                <a:solidFill>
                  <a:schemeClr val="accent6"/>
                </a:solidFill>
                <a:effectLst>
                  <a:outerShdw blurRad="38100" dist="38100" dir="2700000" algn="tl">
                    <a:srgbClr val="000000">
                      <a:alpha val="43137"/>
                    </a:srgbClr>
                  </a:outerShdw>
                </a:effectLst>
              </a:rPr>
              <a:t>Tabla de traspaso LCFF 2024-25</a:t>
            </a:r>
          </a:p>
          <a:p>
            <a:r>
              <a:rPr lang="es-ES" sz="2200" dirty="0"/>
              <a:t>Resumen de los fondos de S&amp;C no gastados del LCAP anterior.</a:t>
            </a:r>
            <a:endParaRPr lang="en-US" sz="2200" dirty="0"/>
          </a:p>
        </p:txBody>
      </p:sp>
    </p:spTree>
    <p:extLst>
      <p:ext uri="{BB962C8B-B14F-4D97-AF65-F5344CB8AC3E}">
        <p14:creationId xmlns:p14="http://schemas.microsoft.com/office/powerpoint/2010/main" val="203661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65F295-87E3-07EC-3DA7-3C61B6C9A261}"/>
              </a:ext>
            </a:extLst>
          </p:cNvPr>
          <p:cNvSpPr>
            <a:spLocks noGrp="1"/>
          </p:cNvSpPr>
          <p:nvPr>
            <p:ph type="title"/>
          </p:nvPr>
        </p:nvSpPr>
        <p:spPr>
          <a:xfrm>
            <a:off x="2853267" y="2721537"/>
            <a:ext cx="6485466" cy="2518373"/>
          </a:xfrm>
        </p:spPr>
        <p:txBody>
          <a:bodyPr/>
          <a:lstStyle/>
          <a:p>
            <a:pPr algn="ctr"/>
            <a:r>
              <a:rPr lang="en-US" sz="5400" dirty="0"/>
              <a:t>CAMBIOS EN EL LCAP</a:t>
            </a:r>
          </a:p>
        </p:txBody>
      </p:sp>
    </p:spTree>
    <p:extLst>
      <p:ext uri="{BB962C8B-B14F-4D97-AF65-F5344CB8AC3E}">
        <p14:creationId xmlns:p14="http://schemas.microsoft.com/office/powerpoint/2010/main" val="371307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965A623-048E-C597-D254-BD7C31830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BED5E-2806-DBC6-A378-8482A8CBCA06}"/>
              </a:ext>
            </a:extLst>
          </p:cNvPr>
          <p:cNvSpPr>
            <a:spLocks noGrp="1"/>
          </p:cNvSpPr>
          <p:nvPr>
            <p:ph type="title"/>
          </p:nvPr>
        </p:nvSpPr>
        <p:spPr/>
        <p:txBody>
          <a:bodyPr/>
          <a:lstStyle/>
          <a:p>
            <a:r>
              <a:rPr lang="es-ES" dirty="0"/>
              <a:t>meta #1 – Cambios en la acción</a:t>
            </a:r>
            <a:endParaRPr lang="en-US" dirty="0"/>
          </a:p>
        </p:txBody>
      </p:sp>
      <p:sp>
        <p:nvSpPr>
          <p:cNvPr id="4" name="Rectangle 3">
            <a:extLst>
              <a:ext uri="{FF2B5EF4-FFF2-40B4-BE49-F238E27FC236}">
                <a16:creationId xmlns:a16="http://schemas.microsoft.com/office/drawing/2014/main" id="{58CF5A80-6636-8ABB-6680-2C2A79FE309F}"/>
              </a:ext>
            </a:extLst>
          </p:cNvPr>
          <p:cNvSpPr/>
          <p:nvPr/>
        </p:nvSpPr>
        <p:spPr>
          <a:xfrm>
            <a:off x="112434" y="1240252"/>
            <a:ext cx="10955616" cy="4961358"/>
          </a:xfrm>
          <a:prstGeom prst="rect">
            <a:avLst/>
          </a:prstGeom>
          <a:ln w="76200">
            <a:solidFill>
              <a:srgbClr val="13204B"/>
            </a:solidFill>
            <a:prstDash val="dash"/>
          </a:ln>
        </p:spPr>
        <p:txBody>
          <a:bodyPr wrap="square">
            <a:spAutoFit/>
          </a:bodyPr>
          <a:lstStyle/>
          <a:p>
            <a:pPr algn="ctr"/>
            <a:r>
              <a:rPr lang="es-ES" sz="3600" b="1" dirty="0">
                <a:solidFill>
                  <a:srgbClr val="17285D"/>
                </a:solidFill>
                <a:latin typeface="Calibri" panose="020F0502020204030204" pitchFamily="34" charset="0"/>
                <a:cs typeface="Calibri" panose="020F0502020204030204" pitchFamily="34" charset="0"/>
              </a:rPr>
              <a:t>Logros Académicos de los Estudiantes</a:t>
            </a:r>
            <a:endParaRPr lang="en-US" sz="3600" b="1" dirty="0">
              <a:solidFill>
                <a:srgbClr val="17285D"/>
              </a:solidFill>
              <a:latin typeface="Calibri" panose="020F0502020204030204" pitchFamily="34" charset="0"/>
              <a:cs typeface="Calibri" panose="020F0502020204030204" pitchFamily="34" charset="0"/>
            </a:endParaRPr>
          </a:p>
          <a:p>
            <a:pPr algn="ctr"/>
            <a:r>
              <a:rPr lang="en-US" sz="3600" b="1" dirty="0" err="1">
                <a:solidFill>
                  <a:srgbClr val="F9AB3F"/>
                </a:solidFill>
              </a:rPr>
              <a:t>Cambios</a:t>
            </a:r>
            <a:r>
              <a:rPr lang="en-US" sz="3600" b="1" dirty="0">
                <a:solidFill>
                  <a:srgbClr val="F9AB3F"/>
                </a:solidFill>
              </a:rPr>
              <a:t> </a:t>
            </a:r>
            <a:r>
              <a:rPr lang="en-US" sz="3600" b="1" dirty="0" err="1">
                <a:solidFill>
                  <a:srgbClr val="F9AB3F"/>
                </a:solidFill>
              </a:rPr>
              <a:t>en</a:t>
            </a:r>
            <a:r>
              <a:rPr lang="en-US" sz="3600" b="1" dirty="0">
                <a:solidFill>
                  <a:srgbClr val="F9AB3F"/>
                </a:solidFill>
              </a:rPr>
              <a:t> las </a:t>
            </a:r>
            <a:r>
              <a:rPr lang="en-US" sz="3600" b="1" dirty="0" err="1">
                <a:solidFill>
                  <a:srgbClr val="F9AB3F"/>
                </a:solidFill>
              </a:rPr>
              <a:t>acciones</a:t>
            </a:r>
            <a:r>
              <a:rPr lang="en-US" sz="3600" b="1" dirty="0">
                <a:solidFill>
                  <a:srgbClr val="F9AB3F"/>
                </a:solidFill>
              </a:rPr>
              <a:t>:</a:t>
            </a:r>
          </a:p>
          <a:p>
            <a:pPr>
              <a:lnSpc>
                <a:spcPct val="90000"/>
              </a:lnSpc>
              <a:spcBef>
                <a:spcPts val="1000"/>
              </a:spcBef>
              <a:defRPr/>
            </a:pPr>
            <a:r>
              <a:rPr lang="es-ES" b="1" dirty="0">
                <a:solidFill>
                  <a:srgbClr val="000000"/>
                </a:solidFill>
                <a:latin typeface="Arial" panose="020B0604020202020204" pitchFamily="34" charset="0"/>
                <a:cs typeface="Calibri" panose="020F0502020204030204" pitchFamily="34" charset="0"/>
              </a:rPr>
              <a:t>Acción 1.1 – </a:t>
            </a:r>
            <a:r>
              <a:rPr lang="es-ES" dirty="0">
                <a:solidFill>
                  <a:srgbClr val="000000"/>
                </a:solidFill>
                <a:latin typeface="Arial" panose="020B0604020202020204" pitchFamily="34" charset="0"/>
                <a:cs typeface="Calibri" panose="020F0502020204030204" pitchFamily="34" charset="0"/>
              </a:rPr>
              <a:t>Descripción revisada de la acción para reflejar la implementación actual de la acción. Se ha trasladado el software y los programas de exploración de carrera a la acción 1.2. Se ha eliminado la declaración "Estas actividades están destinadas...“</a:t>
            </a:r>
          </a:p>
          <a:p>
            <a:pPr>
              <a:lnSpc>
                <a:spcPct val="90000"/>
              </a:lnSpc>
              <a:spcBef>
                <a:spcPts val="1000"/>
              </a:spcBef>
              <a:defRPr/>
            </a:pPr>
            <a:r>
              <a:rPr lang="es-ES" b="1" dirty="0">
                <a:solidFill>
                  <a:srgbClr val="000000"/>
                </a:solidFill>
                <a:latin typeface="Arial" panose="020B0604020202020204" pitchFamily="34" charset="0"/>
                <a:cs typeface="Calibri" panose="020F0502020204030204" pitchFamily="34" charset="0"/>
              </a:rPr>
              <a:t>Acción 1.2 – </a:t>
            </a:r>
            <a:r>
              <a:rPr lang="es-ES" dirty="0">
                <a:solidFill>
                  <a:srgbClr val="000000"/>
                </a:solidFill>
                <a:latin typeface="Arial" panose="020B0604020202020204" pitchFamily="34" charset="0"/>
                <a:cs typeface="Calibri" panose="020F0502020204030204" pitchFamily="34" charset="0"/>
              </a:rPr>
              <a:t>Se agregó la narrativa "Software y programas de exploración de carrera" a la descripción de la acción. </a:t>
            </a:r>
            <a:r>
              <a:rPr lang="es-ES" b="1" dirty="0">
                <a:solidFill>
                  <a:srgbClr val="000000"/>
                </a:solidFill>
                <a:latin typeface="Arial" panose="020B0604020202020204" pitchFamily="34" charset="0"/>
                <a:cs typeface="Calibri" panose="020F0502020204030204" pitchFamily="34" charset="0"/>
              </a:rPr>
              <a:t>
Acciones 1.4, 1.6, 1.7, 1.12 y 1.13 – </a:t>
            </a:r>
            <a:r>
              <a:rPr lang="es-ES" dirty="0">
                <a:solidFill>
                  <a:srgbClr val="000000"/>
                </a:solidFill>
                <a:latin typeface="Arial" panose="020B0604020202020204" pitchFamily="34" charset="0"/>
                <a:cs typeface="Calibri" panose="020F0502020204030204" pitchFamily="34" charset="0"/>
              </a:rPr>
              <a:t>Se agregaron los requisitos de la Subvención en Bloque de Emergencia para la Recuperación del Aprendizaje (LREBG, por sus siglas en inglés) que incluyen el uso propuesto de los fondos, la asignación proyectada para los años escolares 2025-2026 y 2026-2027, la investigación en apoyo de la estrategia y las métricas identificadas.</a:t>
            </a:r>
            <a:r>
              <a:rPr lang="es-ES" b="1" dirty="0">
                <a:solidFill>
                  <a:srgbClr val="000000"/>
                </a:solidFill>
                <a:latin typeface="Arial" panose="020B0604020202020204" pitchFamily="34" charset="0"/>
                <a:cs typeface="Calibri" panose="020F0502020204030204" pitchFamily="34" charset="0"/>
              </a:rPr>
              <a:t>
Acción 1.6 – </a:t>
            </a:r>
            <a:r>
              <a:rPr lang="es-ES" dirty="0">
                <a:solidFill>
                  <a:srgbClr val="000000"/>
                </a:solidFill>
                <a:latin typeface="Arial" panose="020B0604020202020204" pitchFamily="34" charset="0"/>
                <a:cs typeface="Calibri" panose="020F0502020204030204" pitchFamily="34" charset="0"/>
              </a:rPr>
              <a:t>Se eliminó la narrativa duplicada con respecto a los servicios de traducción.</a:t>
            </a:r>
            <a:r>
              <a:rPr lang="es-ES" b="1" dirty="0">
                <a:solidFill>
                  <a:srgbClr val="000000"/>
                </a:solidFill>
                <a:latin typeface="Arial" panose="020B0604020202020204" pitchFamily="34" charset="0"/>
                <a:cs typeface="Calibri" panose="020F0502020204030204" pitchFamily="34" charset="0"/>
              </a:rPr>
              <a:t>
Acción 1.13 – </a:t>
            </a:r>
            <a:r>
              <a:rPr lang="es-ES" dirty="0">
                <a:solidFill>
                  <a:srgbClr val="000000"/>
                </a:solidFill>
                <a:latin typeface="Arial" panose="020B0604020202020204" pitchFamily="34" charset="0"/>
                <a:cs typeface="Calibri" panose="020F0502020204030204" pitchFamily="34" charset="0"/>
              </a:rPr>
              <a:t>Se revisó la descripción de la acción para proporcionar una mayor claridad a los padres.</a:t>
            </a:r>
            <a:r>
              <a:rPr lang="es-ES" b="1" dirty="0">
                <a:solidFill>
                  <a:srgbClr val="000000"/>
                </a:solidFill>
                <a:latin typeface="Arial" panose="020B0604020202020204" pitchFamily="34" charset="0"/>
                <a:cs typeface="Calibri" panose="020F0502020204030204" pitchFamily="34" charset="0"/>
              </a:rPr>
              <a:t>
Acción 1.16 – </a:t>
            </a:r>
            <a:r>
              <a:rPr lang="es-ES" dirty="0">
                <a:solidFill>
                  <a:srgbClr val="000000"/>
                </a:solidFill>
                <a:latin typeface="Arial" panose="020B0604020202020204" pitchFamily="34" charset="0"/>
                <a:cs typeface="Calibri" panose="020F0502020204030204" pitchFamily="34" charset="0"/>
              </a:rPr>
              <a:t>Se revisó la descripción de la acción para proporcionar una mayor claridad a los padres.</a:t>
            </a:r>
            <a:endParaRPr lang="en-US" dirty="0">
              <a:solidFill>
                <a:srgbClr val="000000"/>
              </a:solidFill>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138946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BF7F7A-5224-24E3-4326-4EE20F56CF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4254E5-9300-AD94-2D90-99C921610AD6}"/>
              </a:ext>
            </a:extLst>
          </p:cNvPr>
          <p:cNvSpPr>
            <a:spLocks noGrp="1"/>
          </p:cNvSpPr>
          <p:nvPr>
            <p:ph type="title"/>
          </p:nvPr>
        </p:nvSpPr>
        <p:spPr/>
        <p:txBody>
          <a:bodyPr/>
          <a:lstStyle/>
          <a:p>
            <a:r>
              <a:rPr lang="es-ES" dirty="0"/>
              <a:t>meta #2 – Cambios en la acción</a:t>
            </a:r>
            <a:endParaRPr lang="en-US" sz="2000" dirty="0"/>
          </a:p>
        </p:txBody>
      </p:sp>
      <p:sp>
        <p:nvSpPr>
          <p:cNvPr id="9" name="Rectangle 8">
            <a:extLst>
              <a:ext uri="{FF2B5EF4-FFF2-40B4-BE49-F238E27FC236}">
                <a16:creationId xmlns:a16="http://schemas.microsoft.com/office/drawing/2014/main" id="{9A390648-E5C4-506D-4C67-3B969D3A813C}"/>
              </a:ext>
            </a:extLst>
          </p:cNvPr>
          <p:cNvSpPr/>
          <p:nvPr/>
        </p:nvSpPr>
        <p:spPr>
          <a:xfrm>
            <a:off x="537882" y="1240252"/>
            <a:ext cx="9663954" cy="4261679"/>
          </a:xfrm>
          <a:prstGeom prst="rect">
            <a:avLst/>
          </a:prstGeom>
          <a:ln w="76200">
            <a:solidFill>
              <a:srgbClr val="13204B"/>
            </a:solidFill>
            <a:prstDash val="dash"/>
          </a:ln>
        </p:spPr>
        <p:txBody>
          <a:bodyPr wrap="square">
            <a:spAutoFit/>
          </a:bodyPr>
          <a:lstStyle/>
          <a:p>
            <a:pPr algn="ctr"/>
            <a:r>
              <a:rPr lang="es-ES" sz="3600" b="1" dirty="0">
                <a:solidFill>
                  <a:srgbClr val="17285D"/>
                </a:solidFill>
                <a:latin typeface="Calibri" panose="020F0502020204030204" pitchFamily="34" charset="0"/>
                <a:cs typeface="Calibri" panose="020F0502020204030204" pitchFamily="34" charset="0"/>
              </a:rPr>
              <a:t>Centrándose en todo el niño, 
Toda la familia, toda la comunidad</a:t>
            </a:r>
            <a:r>
              <a:rPr lang="en-US" sz="3600" b="1" dirty="0">
                <a:solidFill>
                  <a:srgbClr val="17285D"/>
                </a:solidFill>
                <a:latin typeface="Calibri" panose="020F0502020204030204" pitchFamily="34" charset="0"/>
                <a:cs typeface="Calibri" panose="020F0502020204030204" pitchFamily="34" charset="0"/>
              </a:rPr>
              <a:t> </a:t>
            </a:r>
          </a:p>
          <a:p>
            <a:pPr algn="ctr"/>
            <a:r>
              <a:rPr lang="en-US" sz="3600" b="1" dirty="0" err="1">
                <a:solidFill>
                  <a:srgbClr val="F9AB3F"/>
                </a:solidFill>
              </a:rPr>
              <a:t>Cambios</a:t>
            </a:r>
            <a:r>
              <a:rPr lang="en-US" sz="3600" b="1" dirty="0">
                <a:solidFill>
                  <a:srgbClr val="F9AB3F"/>
                </a:solidFill>
              </a:rPr>
              <a:t> </a:t>
            </a:r>
            <a:r>
              <a:rPr lang="en-US" sz="3600" b="1" dirty="0" err="1">
                <a:solidFill>
                  <a:srgbClr val="F9AB3F"/>
                </a:solidFill>
              </a:rPr>
              <a:t>en</a:t>
            </a:r>
            <a:r>
              <a:rPr lang="en-US" sz="3600" b="1" dirty="0">
                <a:solidFill>
                  <a:srgbClr val="F9AB3F"/>
                </a:solidFill>
              </a:rPr>
              <a:t> las </a:t>
            </a:r>
            <a:r>
              <a:rPr lang="en-US" sz="3600" b="1" dirty="0" err="1">
                <a:solidFill>
                  <a:srgbClr val="F9AB3F"/>
                </a:solidFill>
              </a:rPr>
              <a:t>acciones</a:t>
            </a:r>
            <a:r>
              <a:rPr lang="en-US" sz="3600" b="1" dirty="0">
                <a:solidFill>
                  <a:srgbClr val="F9AB3F"/>
                </a:solidFill>
              </a:rPr>
              <a:t>:</a:t>
            </a:r>
          </a:p>
          <a:p>
            <a:pPr>
              <a:lnSpc>
                <a:spcPct val="90000"/>
              </a:lnSpc>
              <a:spcBef>
                <a:spcPts val="1000"/>
              </a:spcBef>
              <a:defRPr/>
            </a:pPr>
            <a:r>
              <a:rPr lang="es-ES" b="1" dirty="0">
                <a:solidFill>
                  <a:srgbClr val="000000"/>
                </a:solidFill>
                <a:latin typeface="Arial" panose="020B0604020202020204" pitchFamily="34" charset="0"/>
                <a:cs typeface="Calibri" panose="020F0502020204030204" pitchFamily="34" charset="0"/>
              </a:rPr>
              <a:t>Acción 2.5 – </a:t>
            </a:r>
            <a:r>
              <a:rPr lang="es-ES" dirty="0">
                <a:solidFill>
                  <a:srgbClr val="000000"/>
                </a:solidFill>
                <a:latin typeface="Arial" panose="020B0604020202020204" pitchFamily="34" charset="0"/>
                <a:cs typeface="Calibri" panose="020F0502020204030204" pitchFamily="34" charset="0"/>
              </a:rPr>
              <a:t>Se agregó "Coordinador" para aclarar el título del puesto como "Coordinador de PBIS".</a:t>
            </a:r>
            <a:r>
              <a:rPr lang="es-ES" b="1" dirty="0">
                <a:solidFill>
                  <a:srgbClr val="000000"/>
                </a:solidFill>
                <a:latin typeface="Arial" panose="020B0604020202020204" pitchFamily="34" charset="0"/>
                <a:cs typeface="Calibri" panose="020F0502020204030204" pitchFamily="34" charset="0"/>
              </a:rPr>
              <a:t>
Acción 2.11 – </a:t>
            </a:r>
            <a:r>
              <a:rPr lang="es-ES" dirty="0">
                <a:solidFill>
                  <a:srgbClr val="000000"/>
                </a:solidFill>
                <a:latin typeface="Arial" panose="020B0604020202020204" pitchFamily="34" charset="0"/>
                <a:cs typeface="Calibri" panose="020F0502020204030204" pitchFamily="34" charset="0"/>
              </a:rPr>
              <a:t>La narrativa se actualizó para mejorar la claridad para los padres, incluida la inclusión de actividades de "Escuela de los sábados"</a:t>
            </a:r>
            <a:r>
              <a:rPr lang="es-ES" b="1" dirty="0">
                <a:solidFill>
                  <a:srgbClr val="000000"/>
                </a:solidFill>
                <a:latin typeface="Arial" panose="020B0604020202020204" pitchFamily="34" charset="0"/>
                <a:cs typeface="Calibri" panose="020F0502020204030204" pitchFamily="34" charset="0"/>
              </a:rPr>
              <a:t>
Acción 2.13 – </a:t>
            </a:r>
            <a:r>
              <a:rPr lang="es-ES" dirty="0">
                <a:solidFill>
                  <a:srgbClr val="000000"/>
                </a:solidFill>
                <a:latin typeface="Arial" panose="020B0604020202020204" pitchFamily="34" charset="0"/>
                <a:cs typeface="Calibri" panose="020F0502020204030204" pitchFamily="34" charset="0"/>
              </a:rPr>
              <a:t>Se corrigió el error tipográfico para colocar el título en "Psicólogos".</a:t>
            </a:r>
            <a:r>
              <a:rPr lang="es-ES" b="1" dirty="0">
                <a:solidFill>
                  <a:srgbClr val="000000"/>
                </a:solidFill>
                <a:latin typeface="Arial" panose="020B0604020202020204" pitchFamily="34" charset="0"/>
                <a:cs typeface="Calibri" panose="020F0502020204030204" pitchFamily="34" charset="0"/>
              </a:rPr>
              <a:t>
Acción 2.14 – </a:t>
            </a:r>
            <a:r>
              <a:rPr lang="es-ES" dirty="0">
                <a:solidFill>
                  <a:srgbClr val="000000"/>
                </a:solidFill>
                <a:latin typeface="Arial" panose="020B0604020202020204" pitchFamily="34" charset="0"/>
                <a:cs typeface="Calibri" panose="020F0502020204030204" pitchFamily="34" charset="0"/>
              </a:rPr>
              <a:t>Subvención en bloque de emergencia para la recuperación del aprendizaje (LREBG) adicional, uso propuesto de los fondos y asignación proyectada para los años escolares 2025-2026 y 2026-2027.</a:t>
            </a:r>
            <a:endParaRPr lang="en-US" dirty="0">
              <a:solidFill>
                <a:srgbClr val="000000"/>
              </a:solidFill>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97277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E3CBA48-D224-2B06-7DB7-3C2AE1A62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066CE-D973-8CA7-48E6-A770E1EBD1A9}"/>
              </a:ext>
            </a:extLst>
          </p:cNvPr>
          <p:cNvSpPr>
            <a:spLocks noGrp="1"/>
          </p:cNvSpPr>
          <p:nvPr>
            <p:ph type="title"/>
          </p:nvPr>
        </p:nvSpPr>
        <p:spPr/>
        <p:txBody>
          <a:bodyPr/>
          <a:lstStyle/>
          <a:p>
            <a:r>
              <a:rPr lang="es-ES" dirty="0"/>
              <a:t>meta #2 – Cambios en la acción</a:t>
            </a:r>
            <a:r>
              <a:rPr lang="en-US" dirty="0"/>
              <a:t> (cont’d)</a:t>
            </a:r>
            <a:endParaRPr lang="en-US" sz="2000" dirty="0"/>
          </a:p>
        </p:txBody>
      </p:sp>
      <p:sp>
        <p:nvSpPr>
          <p:cNvPr id="9" name="Rectangle 8">
            <a:extLst>
              <a:ext uri="{FF2B5EF4-FFF2-40B4-BE49-F238E27FC236}">
                <a16:creationId xmlns:a16="http://schemas.microsoft.com/office/drawing/2014/main" id="{7837FC9D-635E-D84C-EFD3-71C634B2E615}"/>
              </a:ext>
            </a:extLst>
          </p:cNvPr>
          <p:cNvSpPr/>
          <p:nvPr/>
        </p:nvSpPr>
        <p:spPr>
          <a:xfrm>
            <a:off x="252274" y="1195802"/>
            <a:ext cx="11387276" cy="4801314"/>
          </a:xfrm>
          <a:prstGeom prst="rect">
            <a:avLst/>
          </a:prstGeom>
          <a:ln w="76200">
            <a:solidFill>
              <a:srgbClr val="13204B"/>
            </a:solidFill>
            <a:prstDash val="dash"/>
          </a:ln>
        </p:spPr>
        <p:txBody>
          <a:bodyPr wrap="square">
            <a:spAutoFit/>
          </a:bodyPr>
          <a:lstStyle/>
          <a:p>
            <a:pPr lvl="0" algn="ctr">
              <a:defRPr/>
            </a:pPr>
            <a:r>
              <a:rPr lang="es-ES" sz="3600" b="1" dirty="0">
                <a:solidFill>
                  <a:srgbClr val="17285D"/>
                </a:solidFill>
                <a:latin typeface="Calibri" panose="020F0502020204030204" pitchFamily="34" charset="0"/>
                <a:cs typeface="Calibri" panose="020F0502020204030204" pitchFamily="34" charset="0"/>
              </a:rPr>
              <a:t>Centrándose en todo el niño, 
Toda la familia, toda la comunidad</a:t>
            </a:r>
          </a:p>
          <a:p>
            <a:pPr lvl="0" algn="ctr">
              <a:defRPr/>
            </a:pPr>
            <a:r>
              <a:rPr lang="en-US" sz="3600" b="1" dirty="0" err="1">
                <a:solidFill>
                  <a:srgbClr val="F9AB3F"/>
                </a:solidFill>
              </a:rPr>
              <a:t>Cambios</a:t>
            </a:r>
            <a:r>
              <a:rPr lang="en-US" sz="3600" b="1" dirty="0">
                <a:solidFill>
                  <a:srgbClr val="F9AB3F"/>
                </a:solidFill>
              </a:rPr>
              <a:t> </a:t>
            </a:r>
            <a:r>
              <a:rPr lang="en-US" sz="3600" b="1" dirty="0" err="1">
                <a:solidFill>
                  <a:srgbClr val="F9AB3F"/>
                </a:solidFill>
              </a:rPr>
              <a:t>en</a:t>
            </a:r>
            <a:r>
              <a:rPr lang="en-US" sz="3600" b="1" dirty="0">
                <a:solidFill>
                  <a:srgbClr val="F9AB3F"/>
                </a:solidFill>
              </a:rPr>
              <a:t> las </a:t>
            </a:r>
            <a:r>
              <a:rPr lang="en-US" sz="3600" b="1" dirty="0" err="1">
                <a:solidFill>
                  <a:srgbClr val="F9AB3F"/>
                </a:solidFill>
              </a:rPr>
              <a:t>acciones</a:t>
            </a:r>
            <a:r>
              <a:rPr lang="en-US" sz="3600" b="1" dirty="0">
                <a:solidFill>
                  <a:srgbClr val="F9AB3F"/>
                </a:solidFill>
              </a:rPr>
              <a:t>:</a:t>
            </a:r>
          </a:p>
          <a:p>
            <a:pPr lvl="0">
              <a:defRPr/>
            </a:pPr>
            <a:r>
              <a:rPr lang="es-ES" b="1" dirty="0">
                <a:solidFill>
                  <a:srgbClr val="000000"/>
                </a:solidFill>
                <a:latin typeface="Arial" panose="020B0604020202020204" pitchFamily="34" charset="0"/>
                <a:cs typeface="Calibri" panose="020F0502020204030204" pitchFamily="34" charset="0"/>
              </a:rPr>
              <a:t>Acción 2.16 – </a:t>
            </a:r>
            <a:r>
              <a:rPr lang="es-ES" dirty="0">
                <a:solidFill>
                  <a:srgbClr val="000000"/>
                </a:solidFill>
                <a:latin typeface="Arial" panose="020B0604020202020204" pitchFamily="34" charset="0"/>
                <a:cs typeface="Calibri" panose="020F0502020204030204" pitchFamily="34" charset="0"/>
              </a:rPr>
              <a:t>Se revisó el campo del título de la acción para que diga: Sostenibilidad de los subdirectores de acuerdo con las necesidades específicas de la escuela y las pautas de proporción de personal. En el campo Descripción de la acción/Narrativa, se agregó una frase aclaratoria "utilizando una proporción para determinar las necesidades del sitio" para describir cómo se determinan los puestos en los planteles escolares. Se eliminó la limitación de las calificaciones "Tk-8" para ampliar el apoyo también a las escuelas secundarias.</a:t>
            </a:r>
            <a:r>
              <a:rPr lang="es-ES" b="1" dirty="0">
                <a:solidFill>
                  <a:srgbClr val="000000"/>
                </a:solidFill>
                <a:latin typeface="Arial" panose="020B0604020202020204" pitchFamily="34" charset="0"/>
                <a:cs typeface="Calibri" panose="020F0502020204030204" pitchFamily="34" charset="0"/>
              </a:rPr>
              <a:t>
Acción 2.19 – </a:t>
            </a:r>
            <a:r>
              <a:rPr lang="es-ES" dirty="0">
                <a:solidFill>
                  <a:srgbClr val="000000"/>
                </a:solidFill>
                <a:latin typeface="Arial" panose="020B0604020202020204" pitchFamily="34" charset="0"/>
                <a:cs typeface="Calibri" panose="020F0502020204030204" pitchFamily="34" charset="0"/>
              </a:rPr>
              <a:t>Se revisó el segundo párrafo en la descripción de la acción para corregir el título del puesto a "Técnicos de soporte de red".</a:t>
            </a:r>
            <a:r>
              <a:rPr lang="es-ES" b="1" dirty="0">
                <a:solidFill>
                  <a:srgbClr val="000000"/>
                </a:solidFill>
                <a:latin typeface="Arial" panose="020B0604020202020204" pitchFamily="34" charset="0"/>
                <a:cs typeface="Calibri" panose="020F0502020204030204" pitchFamily="34" charset="0"/>
              </a:rPr>
              <a:t>
Acción 2.20 – </a:t>
            </a:r>
            <a:r>
              <a:rPr lang="es-ES" dirty="0">
                <a:solidFill>
                  <a:srgbClr val="000000"/>
                </a:solidFill>
                <a:latin typeface="Arial" panose="020B0604020202020204" pitchFamily="34" charset="0"/>
                <a:cs typeface="Calibri" panose="020F0502020204030204" pitchFamily="34" charset="0"/>
              </a:rPr>
              <a:t>La narrativa se actualizó para proporcionar claridad a los padres y se actualizó de las "computadoras portátiles" de los estudiantes a las "</a:t>
            </a:r>
            <a:r>
              <a:rPr lang="es-ES" dirty="0" err="1">
                <a:solidFill>
                  <a:srgbClr val="000000"/>
                </a:solidFill>
                <a:latin typeface="Arial" panose="020B0604020202020204" pitchFamily="34" charset="0"/>
                <a:cs typeface="Calibri" panose="020F0502020204030204" pitchFamily="34" charset="0"/>
              </a:rPr>
              <a:t>Chromebooks</a:t>
            </a:r>
            <a:r>
              <a:rPr lang="es-ES" dirty="0">
                <a:solidFill>
                  <a:srgbClr val="000000"/>
                </a:solidFill>
                <a:latin typeface="Arial" panose="020B0604020202020204" pitchFamily="34" charset="0"/>
                <a:cs typeface="Calibri" panose="020F0502020204030204" pitchFamily="34" charset="0"/>
              </a:rPr>
              <a:t>".</a:t>
            </a:r>
            <a:r>
              <a:rPr lang="es-ES" b="1" dirty="0">
                <a:solidFill>
                  <a:srgbClr val="000000"/>
                </a:solidFill>
                <a:latin typeface="Arial" panose="020B0604020202020204" pitchFamily="34" charset="0"/>
                <a:cs typeface="Calibri" panose="020F0502020204030204" pitchFamily="34" charset="0"/>
              </a:rPr>
              <a:t>
Acción 2.22 – </a:t>
            </a:r>
            <a:r>
              <a:rPr lang="es-ES" dirty="0">
                <a:solidFill>
                  <a:srgbClr val="000000"/>
                </a:solidFill>
                <a:latin typeface="Arial" panose="020B0604020202020204" pitchFamily="34" charset="0"/>
                <a:cs typeface="Calibri" panose="020F0502020204030204" pitchFamily="34" charset="0"/>
              </a:rPr>
              <a:t>Subvención en bloque de emergencia para la recuperación del aprendizaje (LREBG) adicional, uso propuesto de los fondos y asignación proyectada para los años escolares 2025-2026 y 2026-2027.</a:t>
            </a:r>
            <a:endPar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2478540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E62DC73-00BD-4435-994C-5E57038BF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FDE99E-FF22-A0A8-BBED-C7E7AB18154E}"/>
              </a:ext>
            </a:extLst>
          </p:cNvPr>
          <p:cNvSpPr>
            <a:spLocks noGrp="1"/>
          </p:cNvSpPr>
          <p:nvPr>
            <p:ph type="title"/>
          </p:nvPr>
        </p:nvSpPr>
        <p:spPr/>
        <p:txBody>
          <a:bodyPr/>
          <a:lstStyle/>
          <a:p>
            <a:r>
              <a:rPr lang="es-ES" dirty="0"/>
              <a:t>meta #3 – Cambios en la acción</a:t>
            </a:r>
            <a:endParaRPr lang="en-US" dirty="0"/>
          </a:p>
        </p:txBody>
      </p:sp>
      <p:sp>
        <p:nvSpPr>
          <p:cNvPr id="4" name="Rectangle 3">
            <a:extLst>
              <a:ext uri="{FF2B5EF4-FFF2-40B4-BE49-F238E27FC236}">
                <a16:creationId xmlns:a16="http://schemas.microsoft.com/office/drawing/2014/main" id="{4F4EFD88-25E6-5E8D-7F5E-200E5086F64B}"/>
              </a:ext>
            </a:extLst>
          </p:cNvPr>
          <p:cNvSpPr/>
          <p:nvPr/>
        </p:nvSpPr>
        <p:spPr>
          <a:xfrm>
            <a:off x="537884" y="1240252"/>
            <a:ext cx="9663952" cy="3257302"/>
          </a:xfrm>
          <a:prstGeom prst="rect">
            <a:avLst/>
          </a:prstGeom>
          <a:ln w="76200">
            <a:solidFill>
              <a:srgbClr val="13204B"/>
            </a:solidFill>
            <a:prstDash val="dash"/>
          </a:ln>
        </p:spPr>
        <p:txBody>
          <a:bodyPr wrap="square">
            <a:spAutoFit/>
          </a:bodyPr>
          <a:lstStyle/>
          <a:p>
            <a:pPr lvl="0" algn="ctr">
              <a:defRPr/>
            </a:pPr>
            <a:r>
              <a:rPr lang="es-ES" sz="3600" b="1" dirty="0">
                <a:solidFill>
                  <a:srgbClr val="17285D"/>
                </a:solidFill>
                <a:latin typeface="Calibri" panose="020F0502020204030204" pitchFamily="34" charset="0"/>
                <a:cs typeface="Calibri" panose="020F0502020204030204" pitchFamily="34" charset="0"/>
              </a:rPr>
              <a:t>Pasiones, intereses y talentos 
del estudiante moderno</a:t>
            </a:r>
          </a:p>
          <a:p>
            <a:pPr lvl="0" algn="ctr">
              <a:defRPr/>
            </a:pPr>
            <a:r>
              <a:rPr lang="en-US" sz="3600" b="1" dirty="0" err="1">
                <a:solidFill>
                  <a:srgbClr val="F9AB3F"/>
                </a:solidFill>
              </a:rPr>
              <a:t>Cambios</a:t>
            </a:r>
            <a:r>
              <a:rPr lang="en-US" sz="3600" b="1" dirty="0">
                <a:solidFill>
                  <a:srgbClr val="F9AB3F"/>
                </a:solidFill>
              </a:rPr>
              <a:t> </a:t>
            </a:r>
            <a:r>
              <a:rPr lang="en-US" sz="3600" b="1" dirty="0" err="1">
                <a:solidFill>
                  <a:srgbClr val="F9AB3F"/>
                </a:solidFill>
              </a:rPr>
              <a:t>en</a:t>
            </a:r>
            <a:r>
              <a:rPr lang="en-US" sz="3600" b="1" dirty="0">
                <a:solidFill>
                  <a:srgbClr val="F9AB3F"/>
                </a:solidFill>
              </a:rPr>
              <a:t> las </a:t>
            </a:r>
            <a:r>
              <a:rPr lang="en-US" sz="3600" b="1" dirty="0" err="1">
                <a:solidFill>
                  <a:srgbClr val="F9AB3F"/>
                </a:solidFill>
              </a:rPr>
              <a:t>acciones</a:t>
            </a:r>
            <a:r>
              <a:rPr lang="en-US" sz="3600" b="1" dirty="0">
                <a:solidFill>
                  <a:srgbClr val="F9AB3F"/>
                </a:solidFill>
              </a:rPr>
              <a:t>:</a:t>
            </a:r>
            <a:endParaRPr kumimoji="0" lang="en-US" sz="3600" b="1" i="0" u="none" strike="noStrike" kern="1200" cap="none" spc="0" normalizeH="0" baseline="0" noProof="0" dirty="0">
              <a:ln>
                <a:noFill/>
              </a:ln>
              <a:solidFill>
                <a:srgbClr val="F9AB3F"/>
              </a:solidFill>
              <a:effectLst/>
              <a:uLnTx/>
              <a:uFillTx/>
              <a:latin typeface="Gill Sans MT"/>
              <a:ea typeface="+mn-ea"/>
              <a:cs typeface="+mn-cs"/>
            </a:endParaRPr>
          </a:p>
          <a:p>
            <a:pPr lvl="0">
              <a:lnSpc>
                <a:spcPct val="90000"/>
              </a:lnSpc>
              <a:spcBef>
                <a:spcPts val="1000"/>
              </a:spcBef>
              <a:defRPr/>
            </a:pPr>
            <a:r>
              <a:rPr lang="es-ES" b="1" dirty="0">
                <a:solidFill>
                  <a:srgbClr val="000000"/>
                </a:solidFill>
                <a:latin typeface="Arial" panose="020B0604020202020204" pitchFamily="34" charset="0"/>
                <a:cs typeface="Calibri" panose="020F0502020204030204" pitchFamily="34" charset="0"/>
              </a:rPr>
              <a:t>Acción 3.1 – </a:t>
            </a:r>
            <a:r>
              <a:rPr lang="es-ES" dirty="0">
                <a:solidFill>
                  <a:srgbClr val="000000"/>
                </a:solidFill>
                <a:latin typeface="Arial" panose="020B0604020202020204" pitchFamily="34" charset="0"/>
                <a:cs typeface="Calibri" panose="020F0502020204030204" pitchFamily="34" charset="0"/>
              </a:rPr>
              <a:t>Se agregó una aclaración de los clubes de actividades estudiantiles específicos y las experiencias basadas en habilidades laborales. Se agregó el Sello Estatal de Participación Cívica (SSCE) como una oportunidad de participación y liderazgo estudiantil.</a:t>
            </a:r>
            <a:r>
              <a:rPr lang="es-ES" b="1" dirty="0">
                <a:solidFill>
                  <a:srgbClr val="000000"/>
                </a:solidFill>
                <a:latin typeface="Arial" panose="020B0604020202020204" pitchFamily="34" charset="0"/>
                <a:cs typeface="Calibri" panose="020F0502020204030204" pitchFamily="34" charset="0"/>
              </a:rPr>
              <a:t>
Acción 3.3 – </a:t>
            </a:r>
            <a:r>
              <a:rPr lang="es-ES" dirty="0">
                <a:solidFill>
                  <a:srgbClr val="000000"/>
                </a:solidFill>
                <a:latin typeface="Arial" panose="020B0604020202020204" pitchFamily="34" charset="0"/>
                <a:cs typeface="Calibri" panose="020F0502020204030204" pitchFamily="34" charset="0"/>
              </a:rPr>
              <a:t>Descripción narrativa revisada para reflejar mejor la programación artística y las oportunidades que se están implementando.</a:t>
            </a:r>
            <a:endPar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260605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8C236E-C1E8-8BCB-C369-66F584B389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7EED5-00E3-1E81-2CC8-0599450EE06A}"/>
              </a:ext>
            </a:extLst>
          </p:cNvPr>
          <p:cNvSpPr>
            <a:spLocks noGrp="1"/>
          </p:cNvSpPr>
          <p:nvPr>
            <p:ph type="title"/>
          </p:nvPr>
        </p:nvSpPr>
        <p:spPr/>
        <p:txBody>
          <a:bodyPr/>
          <a:lstStyle/>
          <a:p>
            <a:r>
              <a:rPr lang="es-ES" dirty="0"/>
              <a:t>meta #4 – Cambios en la acción</a:t>
            </a:r>
            <a:endParaRPr lang="en-US" dirty="0"/>
          </a:p>
        </p:txBody>
      </p:sp>
      <p:sp>
        <p:nvSpPr>
          <p:cNvPr id="4" name="Rectangle 3">
            <a:extLst>
              <a:ext uri="{FF2B5EF4-FFF2-40B4-BE49-F238E27FC236}">
                <a16:creationId xmlns:a16="http://schemas.microsoft.com/office/drawing/2014/main" id="{655EA8C4-395F-DA9B-5C30-37171E383D20}"/>
              </a:ext>
            </a:extLst>
          </p:cNvPr>
          <p:cNvSpPr/>
          <p:nvPr/>
        </p:nvSpPr>
        <p:spPr>
          <a:xfrm>
            <a:off x="537884" y="1240252"/>
            <a:ext cx="9663952" cy="2204706"/>
          </a:xfrm>
          <a:prstGeom prst="rect">
            <a:avLst/>
          </a:prstGeom>
          <a:ln w="76200">
            <a:solidFill>
              <a:srgbClr val="13204B"/>
            </a:solidFill>
            <a:prstDash val="dash"/>
          </a:ln>
        </p:spPr>
        <p:txBody>
          <a:bodyPr wrap="square">
            <a:spAutoFit/>
          </a:bodyPr>
          <a:lstStyle/>
          <a:p>
            <a:pPr lvl="0" algn="ctr">
              <a:defRPr/>
            </a:pPr>
            <a:r>
              <a:rPr lang="en-US" sz="3600" b="1" dirty="0" err="1">
                <a:solidFill>
                  <a:srgbClr val="17285D"/>
                </a:solidFill>
                <a:latin typeface="Calibri" panose="020F0502020204030204" pitchFamily="34" charset="0"/>
                <a:cs typeface="Calibri" panose="020F0502020204030204" pitchFamily="34" charset="0"/>
              </a:rPr>
              <a:t>Asociaciones</a:t>
            </a:r>
            <a:r>
              <a:rPr lang="en-US" sz="3600" b="1" dirty="0">
                <a:solidFill>
                  <a:srgbClr val="17285D"/>
                </a:solidFill>
                <a:latin typeface="Calibri" panose="020F0502020204030204" pitchFamily="34" charset="0"/>
                <a:cs typeface="Calibri" panose="020F0502020204030204" pitchFamily="34" charset="0"/>
              </a:rPr>
              <a:t> </a:t>
            </a:r>
            <a:r>
              <a:rPr lang="en-US" sz="3600" b="1" dirty="0" err="1">
                <a:solidFill>
                  <a:srgbClr val="17285D"/>
                </a:solidFill>
                <a:latin typeface="Calibri" panose="020F0502020204030204" pitchFamily="34" charset="0"/>
                <a:cs typeface="Calibri" panose="020F0502020204030204" pitchFamily="34" charset="0"/>
              </a:rPr>
              <a:t>significativas</a:t>
            </a:r>
            <a:endParaRPr kumimoji="0" lang="en-US" sz="3600" b="1"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endParaRPr>
          </a:p>
          <a:p>
            <a:pPr lvl="0" algn="ctr">
              <a:defRPr/>
            </a:pPr>
            <a:r>
              <a:rPr lang="en-US" sz="3600" b="1" dirty="0" err="1">
                <a:solidFill>
                  <a:srgbClr val="F9AB3F"/>
                </a:solidFill>
              </a:rPr>
              <a:t>Cambios</a:t>
            </a:r>
            <a:r>
              <a:rPr lang="en-US" sz="3600" b="1" dirty="0">
                <a:solidFill>
                  <a:srgbClr val="F9AB3F"/>
                </a:solidFill>
              </a:rPr>
              <a:t> </a:t>
            </a:r>
            <a:r>
              <a:rPr lang="en-US" sz="3600" b="1" dirty="0" err="1">
                <a:solidFill>
                  <a:srgbClr val="F9AB3F"/>
                </a:solidFill>
              </a:rPr>
              <a:t>en</a:t>
            </a:r>
            <a:r>
              <a:rPr lang="en-US" sz="3600" b="1" dirty="0">
                <a:solidFill>
                  <a:srgbClr val="F9AB3F"/>
                </a:solidFill>
              </a:rPr>
              <a:t> las </a:t>
            </a:r>
            <a:r>
              <a:rPr lang="en-US" sz="3600" b="1" dirty="0" err="1">
                <a:solidFill>
                  <a:srgbClr val="F9AB3F"/>
                </a:solidFill>
              </a:rPr>
              <a:t>acciones</a:t>
            </a:r>
            <a:r>
              <a:rPr lang="en-US" sz="3600" b="1" dirty="0">
                <a:solidFill>
                  <a:srgbClr val="F9AB3F"/>
                </a:solidFill>
              </a:rPr>
              <a:t>:</a:t>
            </a:r>
            <a:endParaRPr kumimoji="0" lang="en-US" sz="3600" b="1" i="0" u="none" strike="noStrike" kern="1200" cap="none" spc="0" normalizeH="0" baseline="0" noProof="0" dirty="0">
              <a:ln>
                <a:noFill/>
              </a:ln>
              <a:solidFill>
                <a:srgbClr val="F9AB3F"/>
              </a:solidFill>
              <a:effectLst/>
              <a:uLnTx/>
              <a:uFillTx/>
              <a:latin typeface="Gill Sans MT"/>
              <a:ea typeface="+mn-ea"/>
              <a:cs typeface="+mn-cs"/>
            </a:endParaRPr>
          </a:p>
          <a:p>
            <a:pPr lvl="0">
              <a:lnSpc>
                <a:spcPct val="90000"/>
              </a:lnSpc>
              <a:spcBef>
                <a:spcPts val="1000"/>
              </a:spcBef>
              <a:defRPr/>
            </a:pPr>
            <a:r>
              <a:rPr lang="es-ES" b="1" dirty="0">
                <a:solidFill>
                  <a:srgbClr val="000000"/>
                </a:solidFill>
                <a:latin typeface="Arial" panose="020B0604020202020204" pitchFamily="34" charset="0"/>
                <a:cs typeface="Calibri" panose="020F0502020204030204" pitchFamily="34" charset="0"/>
              </a:rPr>
              <a:t>Acción 4.1 – </a:t>
            </a:r>
            <a:r>
              <a:rPr lang="es-ES" dirty="0">
                <a:solidFill>
                  <a:srgbClr val="000000"/>
                </a:solidFill>
                <a:latin typeface="Arial" panose="020B0604020202020204" pitchFamily="34" charset="0"/>
                <a:cs typeface="Calibri" panose="020F0502020204030204" pitchFamily="34" charset="0"/>
              </a:rPr>
              <a:t>Se agregó el uso propuesto de los fondos y la asignación proyectada para los años escolares 2025-2026 y 2026-2027.</a:t>
            </a:r>
            <a:r>
              <a:rPr lang="es-ES" b="1" dirty="0">
                <a:solidFill>
                  <a:srgbClr val="000000"/>
                </a:solidFill>
                <a:latin typeface="Arial" panose="020B0604020202020204" pitchFamily="34" charset="0"/>
                <a:cs typeface="Calibri" panose="020F0502020204030204" pitchFamily="34" charset="0"/>
              </a:rPr>
              <a:t>
Acción 4.4 – </a:t>
            </a:r>
            <a:r>
              <a:rPr lang="es-ES" dirty="0">
                <a:solidFill>
                  <a:srgbClr val="000000"/>
                </a:solidFill>
                <a:latin typeface="Arial" panose="020B0604020202020204" pitchFamily="34" charset="0"/>
                <a:cs typeface="Calibri" panose="020F0502020204030204" pitchFamily="34" charset="0"/>
              </a:rPr>
              <a:t>Se agregó claridad sobre los comités/grupos asesores de padres.</a:t>
            </a:r>
            <a:endPar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58643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65F295-87E3-07EC-3DA7-3C61B6C9A261}"/>
              </a:ext>
            </a:extLst>
          </p:cNvPr>
          <p:cNvSpPr>
            <a:spLocks noGrp="1"/>
          </p:cNvSpPr>
          <p:nvPr>
            <p:ph type="title"/>
          </p:nvPr>
        </p:nvSpPr>
        <p:spPr>
          <a:xfrm>
            <a:off x="3093795" y="2721537"/>
            <a:ext cx="6004409" cy="1944885"/>
          </a:xfrm>
        </p:spPr>
        <p:txBody>
          <a:bodyPr/>
          <a:lstStyle/>
          <a:p>
            <a:pPr algn="ctr"/>
            <a:r>
              <a:rPr lang="en-US" sz="5400" dirty="0"/>
              <a:t>DESCRIPCIÓN GENERAL DE LCAP</a:t>
            </a:r>
          </a:p>
        </p:txBody>
      </p:sp>
    </p:spTree>
    <p:extLst>
      <p:ext uri="{BB962C8B-B14F-4D97-AF65-F5344CB8AC3E}">
        <p14:creationId xmlns:p14="http://schemas.microsoft.com/office/powerpoint/2010/main" val="3409072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8D7D94F-B5BE-6ADA-F0BB-CAFC574B4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9BA29-E481-8009-5CD4-CB23B9B38DF0}"/>
              </a:ext>
            </a:extLst>
          </p:cNvPr>
          <p:cNvSpPr>
            <a:spLocks noGrp="1"/>
          </p:cNvSpPr>
          <p:nvPr>
            <p:ph type="title"/>
          </p:nvPr>
        </p:nvSpPr>
        <p:spPr/>
        <p:txBody>
          <a:bodyPr/>
          <a:lstStyle/>
          <a:p>
            <a:r>
              <a:rPr lang="es-ES" dirty="0"/>
              <a:t>meta #5 – Cambios en la acción</a:t>
            </a:r>
            <a:endParaRPr lang="en-US" dirty="0"/>
          </a:p>
        </p:txBody>
      </p:sp>
      <p:sp>
        <p:nvSpPr>
          <p:cNvPr id="4" name="Rectangle 3">
            <a:extLst>
              <a:ext uri="{FF2B5EF4-FFF2-40B4-BE49-F238E27FC236}">
                <a16:creationId xmlns:a16="http://schemas.microsoft.com/office/drawing/2014/main" id="{4C131E67-F5CB-55BA-D63F-C2A5D2970470}"/>
              </a:ext>
            </a:extLst>
          </p:cNvPr>
          <p:cNvSpPr/>
          <p:nvPr/>
        </p:nvSpPr>
        <p:spPr>
          <a:xfrm>
            <a:off x="537884" y="1240252"/>
            <a:ext cx="9663952" cy="3080843"/>
          </a:xfrm>
          <a:prstGeom prst="rect">
            <a:avLst/>
          </a:prstGeom>
          <a:ln w="76200">
            <a:solidFill>
              <a:srgbClr val="13204B"/>
            </a:solidFill>
            <a:prstDash val="dash"/>
          </a:ln>
        </p:spPr>
        <p:txBody>
          <a:bodyPr wrap="square">
            <a:spAutoFit/>
          </a:bodyPr>
          <a:lstStyle/>
          <a:p>
            <a:pPr lvl="0" algn="ctr">
              <a:defRPr/>
            </a:pPr>
            <a:r>
              <a:rPr lang="es-ES" sz="3600" b="1" dirty="0">
                <a:solidFill>
                  <a:srgbClr val="17285D"/>
                </a:solidFill>
                <a:latin typeface="Calibri" panose="020F0502020204030204" pitchFamily="34" charset="0"/>
                <a:cs typeface="Calibri" panose="020F0502020204030204" pitchFamily="34" charset="0"/>
              </a:rPr>
              <a:t>Éxito para los estudiantes con discapacidades</a:t>
            </a:r>
            <a:endParaRPr kumimoji="0" lang="en-US" sz="3600" b="1"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endParaRPr>
          </a:p>
          <a:p>
            <a:pPr lvl="0" algn="ctr">
              <a:defRPr/>
            </a:pPr>
            <a:r>
              <a:rPr lang="en-US" sz="3600" b="1" dirty="0" err="1">
                <a:solidFill>
                  <a:srgbClr val="F9AB3F"/>
                </a:solidFill>
              </a:rPr>
              <a:t>Cambios</a:t>
            </a:r>
            <a:r>
              <a:rPr lang="en-US" sz="3600" b="1" dirty="0">
                <a:solidFill>
                  <a:srgbClr val="F9AB3F"/>
                </a:solidFill>
              </a:rPr>
              <a:t> </a:t>
            </a:r>
            <a:r>
              <a:rPr lang="en-US" sz="3600" b="1" dirty="0" err="1">
                <a:solidFill>
                  <a:srgbClr val="F9AB3F"/>
                </a:solidFill>
              </a:rPr>
              <a:t>en</a:t>
            </a:r>
            <a:r>
              <a:rPr lang="en-US" sz="3600" b="1" dirty="0">
                <a:solidFill>
                  <a:srgbClr val="F9AB3F"/>
                </a:solidFill>
              </a:rPr>
              <a:t> las </a:t>
            </a:r>
            <a:r>
              <a:rPr lang="en-US" sz="3600" b="1" dirty="0" err="1">
                <a:solidFill>
                  <a:srgbClr val="F9AB3F"/>
                </a:solidFill>
              </a:rPr>
              <a:t>acciones</a:t>
            </a:r>
            <a:r>
              <a:rPr lang="en-US" sz="3600" b="1" dirty="0">
                <a:solidFill>
                  <a:srgbClr val="F9AB3F"/>
                </a:solidFill>
              </a:rPr>
              <a:t>:</a:t>
            </a:r>
            <a:endParaRPr kumimoji="0" lang="en-US" sz="3600" b="1" i="0" u="none" strike="noStrike" kern="1200" cap="none" spc="0" normalizeH="0" baseline="0" noProof="0" dirty="0">
              <a:ln>
                <a:noFill/>
              </a:ln>
              <a:solidFill>
                <a:srgbClr val="F9AB3F"/>
              </a:solidFill>
              <a:effectLst/>
              <a:uLnTx/>
              <a:uFillTx/>
              <a:latin typeface="Gill Sans MT"/>
              <a:ea typeface="+mn-ea"/>
              <a:cs typeface="+mn-cs"/>
            </a:endParaRPr>
          </a:p>
          <a:p>
            <a:pPr lvl="0">
              <a:lnSpc>
                <a:spcPct val="90000"/>
              </a:lnSpc>
              <a:spcBef>
                <a:spcPts val="1000"/>
              </a:spcBef>
              <a:defRPr/>
            </a:pPr>
            <a:r>
              <a:rPr lang="es-ES" b="1" dirty="0">
                <a:solidFill>
                  <a:srgbClr val="000000"/>
                </a:solidFill>
                <a:latin typeface="Arial" panose="020B0604020202020204" pitchFamily="34" charset="0"/>
                <a:cs typeface="Calibri" panose="020F0502020204030204" pitchFamily="34" charset="0"/>
              </a:rPr>
              <a:t>Acciones 5.1, 5.3, 5.4, 5.6, 5.8 – </a:t>
            </a:r>
            <a:r>
              <a:rPr lang="es-ES" dirty="0">
                <a:solidFill>
                  <a:srgbClr val="000000"/>
                </a:solidFill>
                <a:latin typeface="Arial" panose="020B0604020202020204" pitchFamily="34" charset="0"/>
                <a:cs typeface="Calibri" panose="020F0502020204030204" pitchFamily="34" charset="0"/>
              </a:rPr>
              <a:t>Descripción de la acción revisada para reflejar la implementación actual de la acción y proporcionar una mayor claridad a los padres.</a:t>
            </a:r>
            <a:r>
              <a:rPr lang="es-ES" b="1" dirty="0">
                <a:solidFill>
                  <a:srgbClr val="000000"/>
                </a:solidFill>
                <a:latin typeface="Arial" panose="020B0604020202020204" pitchFamily="34" charset="0"/>
                <a:cs typeface="Calibri" panose="020F0502020204030204" pitchFamily="34" charset="0"/>
              </a:rPr>
              <a:t>
Acción 5.2 – </a:t>
            </a:r>
            <a:r>
              <a:rPr lang="es-ES" dirty="0">
                <a:solidFill>
                  <a:srgbClr val="000000"/>
                </a:solidFill>
                <a:latin typeface="Arial" panose="020B0604020202020204" pitchFamily="34" charset="0"/>
                <a:cs typeface="Calibri" panose="020F0502020204030204" pitchFamily="34" charset="0"/>
              </a:rPr>
              <a:t>Se reemplazó el campo Título de la acción con el título de acción correcto "Maximizar el acceso al curso y las vías alternativas al diploma". </a:t>
            </a:r>
            <a:r>
              <a:rPr lang="es-ES" b="1" dirty="0">
                <a:solidFill>
                  <a:srgbClr val="000000"/>
                </a:solidFill>
                <a:latin typeface="Arial" panose="020B0604020202020204" pitchFamily="34" charset="0"/>
                <a:cs typeface="Calibri" panose="020F0502020204030204" pitchFamily="34" charset="0"/>
              </a:rPr>
              <a:t>
Acción 5.3 – </a:t>
            </a:r>
            <a:r>
              <a:rPr lang="es-ES" dirty="0">
                <a:solidFill>
                  <a:srgbClr val="000000"/>
                </a:solidFill>
                <a:latin typeface="Arial" panose="020B0604020202020204" pitchFamily="34" charset="0"/>
                <a:cs typeface="Calibri" panose="020F0502020204030204" pitchFamily="34" charset="0"/>
              </a:rPr>
              <a:t>Se reemplazó el campo Título de la Acción de "Acelerar el Aprendizaje para todos los estudiantes de SPED Red" por "Apoyos Académicos para Acelerar el Aprendizaje".</a:t>
            </a:r>
            <a:endPar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031995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3F1933-0E15-ECF4-4F7B-A06956B5B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0AB037-ECDA-32B7-8697-69BA04A2F4F9}"/>
              </a:ext>
            </a:extLst>
          </p:cNvPr>
          <p:cNvSpPr>
            <a:spLocks noGrp="1"/>
          </p:cNvSpPr>
          <p:nvPr>
            <p:ph type="title"/>
          </p:nvPr>
        </p:nvSpPr>
        <p:spPr/>
        <p:txBody>
          <a:bodyPr/>
          <a:lstStyle/>
          <a:p>
            <a:r>
              <a:rPr lang="es-ES" dirty="0"/>
              <a:t>meta #6 – Cambios en la acción</a:t>
            </a:r>
            <a:endParaRPr lang="en-US" dirty="0"/>
          </a:p>
        </p:txBody>
      </p:sp>
      <p:sp>
        <p:nvSpPr>
          <p:cNvPr id="4" name="Rectangle 3">
            <a:extLst>
              <a:ext uri="{FF2B5EF4-FFF2-40B4-BE49-F238E27FC236}">
                <a16:creationId xmlns:a16="http://schemas.microsoft.com/office/drawing/2014/main" id="{9BB837C0-7486-43BE-8DCB-930377ABABB2}"/>
              </a:ext>
            </a:extLst>
          </p:cNvPr>
          <p:cNvSpPr/>
          <p:nvPr/>
        </p:nvSpPr>
        <p:spPr>
          <a:xfrm>
            <a:off x="207824" y="1125952"/>
            <a:ext cx="10809426" cy="4954177"/>
          </a:xfrm>
          <a:prstGeom prst="rect">
            <a:avLst/>
          </a:prstGeom>
          <a:ln w="76200">
            <a:solidFill>
              <a:srgbClr val="13204B"/>
            </a:solidFill>
            <a:prstDash val="dash"/>
          </a:ln>
        </p:spPr>
        <p:txBody>
          <a:bodyPr wrap="square">
            <a:spAutoFit/>
          </a:bodyPr>
          <a:lstStyle/>
          <a:p>
            <a:pPr lvl="0" algn="ctr">
              <a:defRPr/>
            </a:pPr>
            <a:r>
              <a:rPr lang="es-ES" sz="3600" b="1" dirty="0">
                <a:solidFill>
                  <a:srgbClr val="17285D"/>
                </a:solidFill>
                <a:latin typeface="Calibri" panose="020F0502020204030204" pitchFamily="34" charset="0"/>
                <a:cs typeface="Calibri" panose="020F0502020204030204" pitchFamily="34" charset="0"/>
              </a:rPr>
              <a:t>Los estudiantes afroamericanos/negros prosperan</a:t>
            </a:r>
            <a:endParaRPr kumimoji="0" lang="en-US" sz="3600" b="1"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endParaRPr>
          </a:p>
          <a:p>
            <a:pPr lvl="0" algn="ctr">
              <a:defRPr/>
            </a:pPr>
            <a:r>
              <a:rPr lang="en-US" sz="3600" b="1" dirty="0" err="1">
                <a:solidFill>
                  <a:srgbClr val="F9AB3F"/>
                </a:solidFill>
              </a:rPr>
              <a:t>Cambios</a:t>
            </a:r>
            <a:r>
              <a:rPr lang="en-US" sz="3600" b="1" dirty="0">
                <a:solidFill>
                  <a:srgbClr val="F9AB3F"/>
                </a:solidFill>
              </a:rPr>
              <a:t> </a:t>
            </a:r>
            <a:r>
              <a:rPr lang="en-US" sz="3600" b="1" dirty="0" err="1">
                <a:solidFill>
                  <a:srgbClr val="F9AB3F"/>
                </a:solidFill>
              </a:rPr>
              <a:t>en</a:t>
            </a:r>
            <a:r>
              <a:rPr lang="en-US" sz="3600" b="1" dirty="0">
                <a:solidFill>
                  <a:srgbClr val="F9AB3F"/>
                </a:solidFill>
              </a:rPr>
              <a:t> las </a:t>
            </a:r>
            <a:r>
              <a:rPr lang="en-US" sz="3600" b="1" dirty="0" err="1">
                <a:solidFill>
                  <a:srgbClr val="F9AB3F"/>
                </a:solidFill>
              </a:rPr>
              <a:t>acciones</a:t>
            </a:r>
            <a:r>
              <a:rPr lang="en-US" sz="3600" b="1" dirty="0">
                <a:solidFill>
                  <a:srgbClr val="F9AB3F"/>
                </a:solidFill>
              </a:rPr>
              <a:t>:</a:t>
            </a:r>
            <a:endParaRPr kumimoji="0" lang="en-US" sz="3600" b="1" i="0" u="none" strike="noStrike" kern="1200" cap="none" spc="0" normalizeH="0" baseline="0" noProof="0" dirty="0">
              <a:ln>
                <a:noFill/>
              </a:ln>
              <a:solidFill>
                <a:srgbClr val="F9AB3F"/>
              </a:solidFill>
              <a:effectLst/>
              <a:uLnTx/>
              <a:uFillTx/>
              <a:latin typeface="Gill Sans MT"/>
              <a:ea typeface="+mn-ea"/>
              <a:cs typeface="+mn-cs"/>
            </a:endParaRPr>
          </a:p>
          <a:p>
            <a:pPr lvl="0">
              <a:lnSpc>
                <a:spcPct val="90000"/>
              </a:lnSpc>
              <a:spcBef>
                <a:spcPts val="1000"/>
              </a:spcBef>
              <a:defRPr/>
            </a:pPr>
            <a:r>
              <a:rPr lang="es-ES" b="1" dirty="0">
                <a:solidFill>
                  <a:srgbClr val="000000"/>
                </a:solidFill>
                <a:latin typeface="Arial" panose="020B0604020202020204" pitchFamily="34" charset="0"/>
                <a:cs typeface="Calibri" panose="020F0502020204030204" pitchFamily="34" charset="0"/>
              </a:rPr>
              <a:t>Acción 6.1 – </a:t>
            </a:r>
            <a:r>
              <a:rPr lang="es-ES" dirty="0">
                <a:solidFill>
                  <a:srgbClr val="000000"/>
                </a:solidFill>
                <a:latin typeface="Arial" panose="020B0604020202020204" pitchFamily="34" charset="0"/>
                <a:cs typeface="Calibri" panose="020F0502020204030204" pitchFamily="34" charset="0"/>
              </a:rPr>
              <a:t>Se cambió el nombre del campo Título de la acción para que diga "Plan maestro de rendimiento estudiantil". Narrativa revisada y actualizada de la Descripción de la Acción para correlacionar con las actividades, procedimientos y prácticas del distrito. </a:t>
            </a:r>
            <a:r>
              <a:rPr lang="es-ES" b="1" dirty="0">
                <a:solidFill>
                  <a:srgbClr val="000000"/>
                </a:solidFill>
                <a:latin typeface="Arial" panose="020B0604020202020204" pitchFamily="34" charset="0"/>
                <a:cs typeface="Calibri" panose="020F0502020204030204" pitchFamily="34" charset="0"/>
              </a:rPr>
              <a:t>
Acción 6.2 – </a:t>
            </a:r>
            <a:r>
              <a:rPr lang="es-ES" dirty="0">
                <a:solidFill>
                  <a:srgbClr val="000000"/>
                </a:solidFill>
                <a:latin typeface="Arial" panose="020B0604020202020204" pitchFamily="34" charset="0"/>
                <a:cs typeface="Calibri" panose="020F0502020204030204" pitchFamily="34" charset="0"/>
              </a:rPr>
              <a:t>Se cambió el nombre del campo Título de la acción para que diga "Alineación basada en datos con el Plan Escolar para el Logro Estudiantil (SPSA)". Narrativa revisada y actualizada de la Descripción de la Acción para correlacionar con las actividades, procedimientos y prácticas del distrito.</a:t>
            </a:r>
            <a:r>
              <a:rPr lang="es-ES" b="1" dirty="0">
                <a:solidFill>
                  <a:srgbClr val="000000"/>
                </a:solidFill>
                <a:latin typeface="Arial" panose="020B0604020202020204" pitchFamily="34" charset="0"/>
                <a:cs typeface="Calibri" panose="020F0502020204030204" pitchFamily="34" charset="0"/>
              </a:rPr>
              <a:t>
Acción 6.3 – </a:t>
            </a:r>
            <a:r>
              <a:rPr lang="es-ES" dirty="0">
                <a:solidFill>
                  <a:srgbClr val="000000"/>
                </a:solidFill>
                <a:latin typeface="Arial" panose="020B0604020202020204" pitchFamily="34" charset="0"/>
                <a:cs typeface="Calibri" panose="020F0502020204030204" pitchFamily="34" charset="0"/>
              </a:rPr>
              <a:t>Se ha cambiado el nombre del campo Título de la acción para que diga "Equilibrio de brechas de educadores y proceso de contratación". Narrativa revisada y actualizada de la Descripción de la Acción para correlacionar con las actividades, procedimientos y prácticas del distrito.</a:t>
            </a:r>
            <a:r>
              <a:rPr lang="es-ES" b="1" dirty="0">
                <a:solidFill>
                  <a:srgbClr val="000000"/>
                </a:solidFill>
                <a:latin typeface="Arial" panose="020B0604020202020204" pitchFamily="34" charset="0"/>
                <a:cs typeface="Calibri" panose="020F0502020204030204" pitchFamily="34" charset="0"/>
              </a:rPr>
              <a:t>
Acción 6.4 – </a:t>
            </a:r>
            <a:r>
              <a:rPr lang="es-ES" dirty="0">
                <a:solidFill>
                  <a:srgbClr val="000000"/>
                </a:solidFill>
                <a:latin typeface="Arial" panose="020B0604020202020204" pitchFamily="34" charset="0"/>
                <a:cs typeface="Calibri" panose="020F0502020204030204" pitchFamily="34" charset="0"/>
              </a:rPr>
              <a:t>Se cambió el nombre del campo Título de la acción para que diga "Apoyos académicos K-8: Desarrollo de conjuntos de texto culturalmente receptivos, evaluación de las necesidades individuales de los estudiantes y currículo y pedagogía". Narrativa revisada y actualizada de la Descripción de la Acción para correlacionar con las actividades, procedimientos y prácticas del distrito.</a:t>
            </a:r>
            <a:endPar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2895832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0343FAD-A5AA-02ED-E5DC-7783AF6C58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9A1ED-834F-A38E-38AA-7D4BFE260595}"/>
              </a:ext>
            </a:extLst>
          </p:cNvPr>
          <p:cNvSpPr>
            <a:spLocks noGrp="1"/>
          </p:cNvSpPr>
          <p:nvPr>
            <p:ph type="title"/>
          </p:nvPr>
        </p:nvSpPr>
        <p:spPr/>
        <p:txBody>
          <a:bodyPr/>
          <a:lstStyle/>
          <a:p>
            <a:r>
              <a:rPr lang="es-ES" dirty="0"/>
              <a:t>meta #6 – Cambios en la acción</a:t>
            </a:r>
            <a:r>
              <a:rPr lang="en-US" dirty="0"/>
              <a:t> (cont’d)</a:t>
            </a:r>
          </a:p>
        </p:txBody>
      </p:sp>
      <p:sp>
        <p:nvSpPr>
          <p:cNvPr id="4" name="Rectangle 3">
            <a:extLst>
              <a:ext uri="{FF2B5EF4-FFF2-40B4-BE49-F238E27FC236}">
                <a16:creationId xmlns:a16="http://schemas.microsoft.com/office/drawing/2014/main" id="{C2F18303-7D07-F981-2094-9047D27ACC80}"/>
              </a:ext>
            </a:extLst>
          </p:cNvPr>
          <p:cNvSpPr/>
          <p:nvPr/>
        </p:nvSpPr>
        <p:spPr>
          <a:xfrm>
            <a:off x="252274" y="1202152"/>
            <a:ext cx="10479366" cy="4954177"/>
          </a:xfrm>
          <a:prstGeom prst="rect">
            <a:avLst/>
          </a:prstGeom>
          <a:ln w="76200">
            <a:solidFill>
              <a:srgbClr val="13204B"/>
            </a:solidFill>
            <a:prstDash val="dash"/>
          </a:ln>
        </p:spPr>
        <p:txBody>
          <a:bodyPr wrap="square">
            <a:spAutoFit/>
          </a:bodyPr>
          <a:lstStyle/>
          <a:p>
            <a:pPr lvl="0" algn="ctr">
              <a:defRPr/>
            </a:pPr>
            <a:r>
              <a:rPr lang="es-ES" sz="3600" b="1" dirty="0">
                <a:solidFill>
                  <a:srgbClr val="17285D"/>
                </a:solidFill>
                <a:latin typeface="Calibri" panose="020F0502020204030204" pitchFamily="34" charset="0"/>
                <a:cs typeface="Calibri" panose="020F0502020204030204" pitchFamily="34" charset="0"/>
              </a:rPr>
              <a:t>Los estudiantes afroamericanos/negros prosperan</a:t>
            </a:r>
            <a:endParaRPr kumimoji="0" lang="en-US" sz="3600" b="1"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endParaRPr>
          </a:p>
          <a:p>
            <a:pPr lvl="0" algn="ctr">
              <a:defRPr/>
            </a:pPr>
            <a:r>
              <a:rPr lang="en-US" sz="3600" b="1" dirty="0" err="1">
                <a:solidFill>
                  <a:srgbClr val="F9AB3F"/>
                </a:solidFill>
              </a:rPr>
              <a:t>Cambios</a:t>
            </a:r>
            <a:r>
              <a:rPr lang="en-US" sz="3600" b="1" dirty="0">
                <a:solidFill>
                  <a:srgbClr val="F9AB3F"/>
                </a:solidFill>
              </a:rPr>
              <a:t> </a:t>
            </a:r>
            <a:r>
              <a:rPr lang="en-US" sz="3600" b="1" dirty="0" err="1">
                <a:solidFill>
                  <a:srgbClr val="F9AB3F"/>
                </a:solidFill>
              </a:rPr>
              <a:t>en</a:t>
            </a:r>
            <a:r>
              <a:rPr lang="en-US" sz="3600" b="1" dirty="0">
                <a:solidFill>
                  <a:srgbClr val="F9AB3F"/>
                </a:solidFill>
              </a:rPr>
              <a:t> las </a:t>
            </a:r>
            <a:r>
              <a:rPr lang="en-US" sz="3600" b="1" dirty="0" err="1">
                <a:solidFill>
                  <a:srgbClr val="F9AB3F"/>
                </a:solidFill>
              </a:rPr>
              <a:t>acciones</a:t>
            </a:r>
            <a:r>
              <a:rPr lang="en-US" sz="3600" b="1" dirty="0">
                <a:solidFill>
                  <a:srgbClr val="F9AB3F"/>
                </a:solidFill>
              </a:rPr>
              <a:t>:</a:t>
            </a:r>
            <a:endParaRPr kumimoji="0" lang="en-US" sz="3600" b="1" i="0" u="none" strike="noStrike" kern="1200" cap="none" spc="0" normalizeH="0" baseline="0" noProof="0" dirty="0">
              <a:ln>
                <a:noFill/>
              </a:ln>
              <a:solidFill>
                <a:srgbClr val="F9AB3F"/>
              </a:solidFill>
              <a:effectLst/>
              <a:uLnTx/>
              <a:uFillTx/>
              <a:latin typeface="Gill Sans MT"/>
              <a:ea typeface="+mn-ea"/>
              <a:cs typeface="+mn-cs"/>
            </a:endParaRPr>
          </a:p>
          <a:p>
            <a:pPr lvl="0">
              <a:lnSpc>
                <a:spcPct val="90000"/>
              </a:lnSpc>
              <a:spcBef>
                <a:spcPts val="1000"/>
              </a:spcBef>
              <a:defRPr/>
            </a:pPr>
            <a:r>
              <a:rPr lang="es-ES" b="1" dirty="0">
                <a:solidFill>
                  <a:srgbClr val="000000"/>
                </a:solidFill>
                <a:latin typeface="Arial" panose="020B0604020202020204" pitchFamily="34" charset="0"/>
                <a:cs typeface="Calibri" panose="020F0502020204030204" pitchFamily="34" charset="0"/>
              </a:rPr>
              <a:t>Acción 6.5 – </a:t>
            </a:r>
            <a:r>
              <a:rPr lang="es-ES" dirty="0">
                <a:solidFill>
                  <a:srgbClr val="000000"/>
                </a:solidFill>
                <a:latin typeface="Arial" panose="020B0604020202020204" pitchFamily="34" charset="0"/>
                <a:cs typeface="Calibri" panose="020F0502020204030204" pitchFamily="34" charset="0"/>
              </a:rPr>
              <a:t>Se ha cambiado el nombre del campo Título de la acción para que diga "Asociaciones comunitarias". Narrativa revisada y actualizada de la Descripción de la Acción para correlacionar con las actividades, procedimientos y prácticas del distrito. Se fusionó la acción 6.8, ya que se alinea directamente con la conexión de los servicios, apoyos y recursos de la asociación comunitaria con los planteles escolares.</a:t>
            </a:r>
            <a:r>
              <a:rPr lang="es-ES" b="1" dirty="0">
                <a:solidFill>
                  <a:srgbClr val="000000"/>
                </a:solidFill>
                <a:latin typeface="Arial" panose="020B0604020202020204" pitchFamily="34" charset="0"/>
                <a:cs typeface="Calibri" panose="020F0502020204030204" pitchFamily="34" charset="0"/>
              </a:rPr>
              <a:t> 
Acción 6.6 – </a:t>
            </a:r>
            <a:r>
              <a:rPr lang="es-ES" dirty="0">
                <a:solidFill>
                  <a:srgbClr val="000000"/>
                </a:solidFill>
                <a:latin typeface="Arial" panose="020B0604020202020204" pitchFamily="34" charset="0"/>
                <a:cs typeface="Calibri" panose="020F0502020204030204" pitchFamily="34" charset="0"/>
              </a:rPr>
              <a:t>Se cambió el nombre del campo Título de la acción para que diga "Desarrollo del curso de estudios afroamericanos de la escuela secundaria". Narrativa revisada y actualizada de la Descripción de la Acción para correlacionar con las actividades, procedimientos y prácticas del distrito.</a:t>
            </a:r>
            <a:r>
              <a:rPr lang="es-ES" b="1" dirty="0">
                <a:solidFill>
                  <a:srgbClr val="000000"/>
                </a:solidFill>
                <a:latin typeface="Arial" panose="020B0604020202020204" pitchFamily="34" charset="0"/>
                <a:cs typeface="Calibri" panose="020F0502020204030204" pitchFamily="34" charset="0"/>
              </a:rPr>
              <a:t>
Acción 6.7 – </a:t>
            </a:r>
            <a:r>
              <a:rPr lang="es-ES" dirty="0">
                <a:solidFill>
                  <a:srgbClr val="000000"/>
                </a:solidFill>
                <a:latin typeface="Arial" panose="020B0604020202020204" pitchFamily="34" charset="0"/>
                <a:cs typeface="Calibri" panose="020F0502020204030204" pitchFamily="34" charset="0"/>
              </a:rPr>
              <a:t>Se cambió el nombre del campo Título de Acción para que diga "Apoyo al personal de clima y bienestar escolar". Narrativa revisada y actualizada de la Descripción de la Acción para correlacionar con las actividades, procedimientos y prácticas del distrito.</a:t>
            </a:r>
            <a:r>
              <a:rPr lang="es-ES" b="1" dirty="0">
                <a:solidFill>
                  <a:srgbClr val="000000"/>
                </a:solidFill>
                <a:latin typeface="Arial" panose="020B0604020202020204" pitchFamily="34" charset="0"/>
                <a:cs typeface="Calibri" panose="020F0502020204030204" pitchFamily="34" charset="0"/>
              </a:rPr>
              <a:t>
Acción 6.8 – </a:t>
            </a:r>
            <a:r>
              <a:rPr lang="es-ES" dirty="0">
                <a:solidFill>
                  <a:srgbClr val="000000"/>
                </a:solidFill>
                <a:latin typeface="Arial" panose="020B0604020202020204" pitchFamily="34" charset="0"/>
                <a:cs typeface="Calibri" panose="020F0502020204030204" pitchFamily="34" charset="0"/>
              </a:rPr>
              <a:t>Acción fusionada con 6.5.</a:t>
            </a:r>
            <a:endPar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689281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7F5B64E-8DF8-8116-2B07-303BAABC0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AA981-79BA-ACFD-3B81-7963C30A0BBD}"/>
              </a:ext>
            </a:extLst>
          </p:cNvPr>
          <p:cNvSpPr>
            <a:spLocks noGrp="1"/>
          </p:cNvSpPr>
          <p:nvPr>
            <p:ph type="title"/>
          </p:nvPr>
        </p:nvSpPr>
        <p:spPr/>
        <p:txBody>
          <a:bodyPr/>
          <a:lstStyle/>
          <a:p>
            <a:r>
              <a:rPr lang="es-ES" dirty="0"/>
              <a:t>meta #7 – Cambios en la acción</a:t>
            </a:r>
            <a:endParaRPr lang="en-US" dirty="0"/>
          </a:p>
        </p:txBody>
      </p:sp>
      <p:sp>
        <p:nvSpPr>
          <p:cNvPr id="4" name="Rectangle 3">
            <a:extLst>
              <a:ext uri="{FF2B5EF4-FFF2-40B4-BE49-F238E27FC236}">
                <a16:creationId xmlns:a16="http://schemas.microsoft.com/office/drawing/2014/main" id="{B64A1A4A-A986-3555-145C-CC29AE8CCB24}"/>
              </a:ext>
            </a:extLst>
          </p:cNvPr>
          <p:cNvSpPr/>
          <p:nvPr/>
        </p:nvSpPr>
        <p:spPr>
          <a:xfrm>
            <a:off x="537884" y="1240252"/>
            <a:ext cx="9663952" cy="4968540"/>
          </a:xfrm>
          <a:prstGeom prst="rect">
            <a:avLst/>
          </a:prstGeom>
          <a:ln w="76200">
            <a:solidFill>
              <a:srgbClr val="13204B"/>
            </a:solidFill>
            <a:prstDash val="dash"/>
          </a:ln>
        </p:spPr>
        <p:txBody>
          <a:bodyPr wrap="square">
            <a:spAutoFit/>
          </a:bodyPr>
          <a:lstStyle/>
          <a:p>
            <a:pPr lvl="0" algn="ctr">
              <a:defRPr/>
            </a:pPr>
            <a:r>
              <a:rPr lang="es-ES" sz="3600" b="1" dirty="0">
                <a:solidFill>
                  <a:srgbClr val="17285D"/>
                </a:solidFill>
                <a:latin typeface="Calibri" panose="020F0502020204030204" pitchFamily="34" charset="0"/>
                <a:cs typeface="Calibri" panose="020F0502020204030204" pitchFamily="34" charset="0"/>
              </a:rPr>
              <a:t>Éxito del estudiante moderno de K-8</a:t>
            </a:r>
            <a:endParaRPr kumimoji="0" lang="en-US" sz="3600" b="1"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endParaRPr>
          </a:p>
          <a:p>
            <a:pPr lvl="0" algn="ctr">
              <a:defRPr/>
            </a:pPr>
            <a:r>
              <a:rPr lang="en-US" sz="3600" b="1" dirty="0" err="1">
                <a:solidFill>
                  <a:srgbClr val="F9AB3F"/>
                </a:solidFill>
              </a:rPr>
              <a:t>Cambios</a:t>
            </a:r>
            <a:r>
              <a:rPr lang="en-US" sz="3600" b="1" dirty="0">
                <a:solidFill>
                  <a:srgbClr val="F9AB3F"/>
                </a:solidFill>
              </a:rPr>
              <a:t> </a:t>
            </a:r>
            <a:r>
              <a:rPr lang="en-US" sz="3600" b="1" dirty="0" err="1">
                <a:solidFill>
                  <a:srgbClr val="F9AB3F"/>
                </a:solidFill>
              </a:rPr>
              <a:t>en</a:t>
            </a:r>
            <a:r>
              <a:rPr lang="en-US" sz="3600" b="1" dirty="0">
                <a:solidFill>
                  <a:srgbClr val="F9AB3F"/>
                </a:solidFill>
              </a:rPr>
              <a:t> las </a:t>
            </a:r>
            <a:r>
              <a:rPr lang="en-US" sz="3600" b="1" dirty="0" err="1">
                <a:solidFill>
                  <a:srgbClr val="F9AB3F"/>
                </a:solidFill>
              </a:rPr>
              <a:t>acciones</a:t>
            </a:r>
            <a:r>
              <a:rPr lang="en-US" sz="3600" b="1" dirty="0">
                <a:solidFill>
                  <a:srgbClr val="F9AB3F"/>
                </a:solidFill>
              </a:rPr>
              <a:t>:</a:t>
            </a:r>
            <a:endParaRPr kumimoji="0" lang="en-US" sz="3600" b="1" i="0" u="none" strike="noStrike" kern="1200" cap="none" spc="0" normalizeH="0" baseline="0" noProof="0" dirty="0">
              <a:ln>
                <a:noFill/>
              </a:ln>
              <a:solidFill>
                <a:srgbClr val="F9AB3F"/>
              </a:solidFill>
              <a:effectLst/>
              <a:uLnTx/>
              <a:uFillTx/>
              <a:latin typeface="Gill Sans MT"/>
              <a:ea typeface="+mn-ea"/>
              <a:cs typeface="+mn-cs"/>
            </a:endParaRPr>
          </a:p>
          <a:p>
            <a:pPr lvl="0">
              <a:lnSpc>
                <a:spcPct val="90000"/>
              </a:lnSpc>
              <a:spcBef>
                <a:spcPts val="1000"/>
              </a:spcBef>
              <a:defRPr/>
            </a:pPr>
            <a:r>
              <a:rPr lang="es-ES" dirty="0">
                <a:solidFill>
                  <a:srgbClr val="000000"/>
                </a:solidFill>
                <a:latin typeface="Arial" panose="020B0604020202020204" pitchFamily="34" charset="0"/>
                <a:cs typeface="Calibri" panose="020F0502020204030204" pitchFamily="34" charset="0"/>
              </a:rPr>
              <a:t>Las acciones 7.1, 7.2, 7.3 y 7.4 se han eliminado asociadas con las escuelas del Multiplicador de Equidad del año anterior. 
Las acciones se agregaron en función de las escuelas primarias actuales identificadas en febrero de 2025. Las nuevas acciones reflejan el marco de implementación único para cada sitio del Multiplicador de Equidad.
</a:t>
            </a:r>
            <a:r>
              <a:rPr lang="es-ES" b="1" dirty="0">
                <a:solidFill>
                  <a:srgbClr val="000000"/>
                </a:solidFill>
                <a:latin typeface="Arial" panose="020B0604020202020204" pitchFamily="34" charset="0"/>
                <a:cs typeface="Calibri" panose="020F0502020204030204" pitchFamily="34" charset="0"/>
              </a:rPr>
              <a:t>Acción 7.1</a:t>
            </a:r>
            <a:r>
              <a:rPr lang="es-ES" dirty="0">
                <a:solidFill>
                  <a:srgbClr val="000000"/>
                </a:solidFill>
                <a:latin typeface="Arial" panose="020B0604020202020204" pitchFamily="34" charset="0"/>
                <a:cs typeface="Calibri" panose="020F0502020204030204" pitchFamily="34" charset="0"/>
              </a:rPr>
              <a:t> – Escuela Primaria Adams
</a:t>
            </a:r>
            <a:r>
              <a:rPr lang="es-ES" b="1" dirty="0">
                <a:solidFill>
                  <a:srgbClr val="000000"/>
                </a:solidFill>
                <a:latin typeface="Arial" panose="020B0604020202020204" pitchFamily="34" charset="0"/>
                <a:cs typeface="Calibri" panose="020F0502020204030204" pitchFamily="34" charset="0"/>
              </a:rPr>
              <a:t>Acción 7.2</a:t>
            </a:r>
            <a:r>
              <a:rPr lang="es-ES" dirty="0">
                <a:solidFill>
                  <a:srgbClr val="000000"/>
                </a:solidFill>
                <a:latin typeface="Arial" panose="020B0604020202020204" pitchFamily="34" charset="0"/>
                <a:cs typeface="Calibri" panose="020F0502020204030204" pitchFamily="34" charset="0"/>
              </a:rPr>
              <a:t> – Escuela Primaria El Dorado
</a:t>
            </a:r>
            <a:r>
              <a:rPr lang="es-ES" b="1" dirty="0">
                <a:solidFill>
                  <a:srgbClr val="000000"/>
                </a:solidFill>
                <a:latin typeface="Arial" panose="020B0604020202020204" pitchFamily="34" charset="0"/>
                <a:cs typeface="Calibri" panose="020F0502020204030204" pitchFamily="34" charset="0"/>
              </a:rPr>
              <a:t>Acción 7.3 </a:t>
            </a:r>
            <a:r>
              <a:rPr lang="es-ES" dirty="0">
                <a:solidFill>
                  <a:srgbClr val="000000"/>
                </a:solidFill>
                <a:latin typeface="Arial" panose="020B0604020202020204" pitchFamily="34" charset="0"/>
                <a:cs typeface="Calibri" panose="020F0502020204030204" pitchFamily="34" charset="0"/>
              </a:rPr>
              <a:t>– Escuela Primaria </a:t>
            </a:r>
            <a:r>
              <a:rPr lang="es-ES" dirty="0" err="1">
                <a:solidFill>
                  <a:srgbClr val="000000"/>
                </a:solidFill>
                <a:latin typeface="Arial" panose="020B0604020202020204" pitchFamily="34" charset="0"/>
                <a:cs typeface="Calibri" panose="020F0502020204030204" pitchFamily="34" charset="0"/>
              </a:rPr>
              <a:t>Hazelton</a:t>
            </a:r>
            <a:r>
              <a:rPr lang="es-ES" dirty="0">
                <a:solidFill>
                  <a:srgbClr val="000000"/>
                </a:solidFill>
                <a:latin typeface="Arial" panose="020B0604020202020204" pitchFamily="34" charset="0"/>
                <a:cs typeface="Calibri" panose="020F0502020204030204" pitchFamily="34" charset="0"/>
              </a:rPr>
              <a:t>
</a:t>
            </a:r>
            <a:r>
              <a:rPr lang="es-ES" b="1" dirty="0">
                <a:solidFill>
                  <a:srgbClr val="000000"/>
                </a:solidFill>
                <a:latin typeface="Arial" panose="020B0604020202020204" pitchFamily="34" charset="0"/>
                <a:cs typeface="Calibri" panose="020F0502020204030204" pitchFamily="34" charset="0"/>
              </a:rPr>
              <a:t>Acción 7.4 </a:t>
            </a:r>
            <a:r>
              <a:rPr lang="es-ES" dirty="0">
                <a:solidFill>
                  <a:srgbClr val="000000"/>
                </a:solidFill>
                <a:latin typeface="Arial" panose="020B0604020202020204" pitchFamily="34" charset="0"/>
                <a:cs typeface="Calibri" panose="020F0502020204030204" pitchFamily="34" charset="0"/>
              </a:rPr>
              <a:t>– Escuela Primaria Van Buren
</a:t>
            </a:r>
            <a:r>
              <a:rPr lang="es-ES" b="1" dirty="0">
                <a:solidFill>
                  <a:srgbClr val="000000"/>
                </a:solidFill>
                <a:latin typeface="Arial" panose="020B0604020202020204" pitchFamily="34" charset="0"/>
                <a:cs typeface="Calibri" panose="020F0502020204030204" pitchFamily="34" charset="0"/>
              </a:rPr>
              <a:t>Acción 7.5 </a:t>
            </a:r>
            <a:r>
              <a:rPr lang="es-ES" dirty="0">
                <a:solidFill>
                  <a:srgbClr val="000000"/>
                </a:solidFill>
                <a:latin typeface="Arial" panose="020B0604020202020204" pitchFamily="34" charset="0"/>
                <a:cs typeface="Calibri" panose="020F0502020204030204" pitchFamily="34" charset="0"/>
              </a:rPr>
              <a:t>– Escuela Primaria Roosevelt
</a:t>
            </a:r>
            <a:r>
              <a:rPr lang="es-ES" b="1" dirty="0">
                <a:solidFill>
                  <a:srgbClr val="000000"/>
                </a:solidFill>
                <a:latin typeface="Arial" panose="020B0604020202020204" pitchFamily="34" charset="0"/>
                <a:cs typeface="Calibri" panose="020F0502020204030204" pitchFamily="34" charset="0"/>
              </a:rPr>
              <a:t>Acción 7.6 </a:t>
            </a:r>
            <a:r>
              <a:rPr lang="es-ES" dirty="0">
                <a:solidFill>
                  <a:srgbClr val="000000"/>
                </a:solidFill>
                <a:latin typeface="Arial" panose="020B0604020202020204" pitchFamily="34" charset="0"/>
                <a:cs typeface="Calibri" panose="020F0502020204030204" pitchFamily="34" charset="0"/>
              </a:rPr>
              <a:t>– Escuela Primaria Wilson</a:t>
            </a:r>
            <a:endParaRPr lang="en-US" dirty="0">
              <a:solidFill>
                <a:srgbClr val="000000"/>
              </a:solidFill>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1453849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BD49850-0DE2-7743-5E00-10F6ED3BD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039F0-2C8D-D601-2715-6A7361D97512}"/>
              </a:ext>
            </a:extLst>
          </p:cNvPr>
          <p:cNvSpPr>
            <a:spLocks noGrp="1"/>
          </p:cNvSpPr>
          <p:nvPr>
            <p:ph type="title"/>
          </p:nvPr>
        </p:nvSpPr>
        <p:spPr/>
        <p:txBody>
          <a:bodyPr/>
          <a:lstStyle/>
          <a:p>
            <a:r>
              <a:rPr lang="es-ES" dirty="0"/>
              <a:t>meta #8 – Cambios en la acción</a:t>
            </a:r>
            <a:endParaRPr lang="en-US" dirty="0"/>
          </a:p>
        </p:txBody>
      </p:sp>
      <p:sp>
        <p:nvSpPr>
          <p:cNvPr id="4" name="Rectangle 3">
            <a:extLst>
              <a:ext uri="{FF2B5EF4-FFF2-40B4-BE49-F238E27FC236}">
                <a16:creationId xmlns:a16="http://schemas.microsoft.com/office/drawing/2014/main" id="{43F701FE-0622-B2B9-5E7D-7D62A5A030E8}"/>
              </a:ext>
            </a:extLst>
          </p:cNvPr>
          <p:cNvSpPr/>
          <p:nvPr/>
        </p:nvSpPr>
        <p:spPr>
          <a:xfrm>
            <a:off x="537884" y="1240252"/>
            <a:ext cx="9663952" cy="4389920"/>
          </a:xfrm>
          <a:prstGeom prst="rect">
            <a:avLst/>
          </a:prstGeom>
          <a:ln w="76200">
            <a:solidFill>
              <a:srgbClr val="13204B"/>
            </a:solidFill>
            <a:prstDash val="dash"/>
          </a:ln>
        </p:spPr>
        <p:txBody>
          <a:bodyPr wrap="square">
            <a:spAutoFit/>
          </a:bodyPr>
          <a:lstStyle/>
          <a:p>
            <a:pPr lvl="0" algn="ctr">
              <a:defRPr/>
            </a:pPr>
            <a:r>
              <a:rPr lang="es-ES" sz="3600" b="1" dirty="0">
                <a:solidFill>
                  <a:srgbClr val="17285D"/>
                </a:solidFill>
                <a:latin typeface="Calibri" panose="020F0502020204030204" pitchFamily="34" charset="0"/>
                <a:cs typeface="Calibri" panose="020F0502020204030204" pitchFamily="34" charset="0"/>
              </a:rPr>
              <a:t>Graduarse de la universidad, la carrera y la vida en las escuelas secundarias </a:t>
            </a:r>
            <a:r>
              <a:rPr lang="es-ES" sz="3600" b="1" dirty="0" err="1">
                <a:solidFill>
                  <a:srgbClr val="17285D"/>
                </a:solidFill>
                <a:latin typeface="Calibri" panose="020F0502020204030204" pitchFamily="34" charset="0"/>
                <a:cs typeface="Calibri" panose="020F0502020204030204" pitchFamily="34" charset="0"/>
              </a:rPr>
              <a:t>Equity</a:t>
            </a:r>
            <a:r>
              <a:rPr lang="es-ES" sz="3600" b="1" dirty="0">
                <a:solidFill>
                  <a:srgbClr val="17285D"/>
                </a:solidFill>
                <a:latin typeface="Calibri" panose="020F0502020204030204" pitchFamily="34" charset="0"/>
                <a:cs typeface="Calibri" panose="020F0502020204030204" pitchFamily="34" charset="0"/>
              </a:rPr>
              <a:t> </a:t>
            </a:r>
            <a:r>
              <a:rPr lang="es-ES" sz="3600" b="1" dirty="0" err="1">
                <a:solidFill>
                  <a:srgbClr val="17285D"/>
                </a:solidFill>
                <a:latin typeface="Calibri" panose="020F0502020204030204" pitchFamily="34" charset="0"/>
                <a:cs typeface="Calibri" panose="020F0502020204030204" pitchFamily="34" charset="0"/>
              </a:rPr>
              <a:t>Multiplier</a:t>
            </a:r>
            <a:endParaRPr lang="es-ES" sz="3600" b="1" dirty="0">
              <a:solidFill>
                <a:srgbClr val="17285D"/>
              </a:solidFill>
              <a:latin typeface="Calibri" panose="020F0502020204030204" pitchFamily="34" charset="0"/>
              <a:cs typeface="Calibri" panose="020F0502020204030204" pitchFamily="34" charset="0"/>
            </a:endParaRPr>
          </a:p>
          <a:p>
            <a:pPr lvl="0" algn="ctr">
              <a:defRPr/>
            </a:pPr>
            <a:r>
              <a:rPr lang="en-US" sz="3600" b="1" dirty="0" err="1">
                <a:solidFill>
                  <a:srgbClr val="F9AB3F"/>
                </a:solidFill>
              </a:rPr>
              <a:t>Cambios</a:t>
            </a:r>
            <a:r>
              <a:rPr lang="en-US" sz="3600" b="1" dirty="0">
                <a:solidFill>
                  <a:srgbClr val="F9AB3F"/>
                </a:solidFill>
              </a:rPr>
              <a:t> </a:t>
            </a:r>
            <a:r>
              <a:rPr lang="en-US" sz="3600" b="1" dirty="0" err="1">
                <a:solidFill>
                  <a:srgbClr val="F9AB3F"/>
                </a:solidFill>
              </a:rPr>
              <a:t>en</a:t>
            </a:r>
            <a:r>
              <a:rPr lang="en-US" sz="3600" b="1" dirty="0">
                <a:solidFill>
                  <a:srgbClr val="F9AB3F"/>
                </a:solidFill>
              </a:rPr>
              <a:t> las </a:t>
            </a:r>
            <a:r>
              <a:rPr lang="en-US" sz="3600" b="1" dirty="0" err="1">
                <a:solidFill>
                  <a:srgbClr val="F9AB3F"/>
                </a:solidFill>
              </a:rPr>
              <a:t>acciones</a:t>
            </a:r>
            <a:r>
              <a:rPr lang="en-US" sz="3600" b="1" dirty="0">
                <a:solidFill>
                  <a:srgbClr val="F9AB3F"/>
                </a:solidFill>
              </a:rPr>
              <a:t>:</a:t>
            </a:r>
            <a:endParaRPr kumimoji="0" lang="en-US" sz="3600" b="1" i="0" u="none" strike="noStrike" kern="1200" cap="none" spc="0" normalizeH="0" baseline="0" noProof="0" dirty="0">
              <a:ln>
                <a:noFill/>
              </a:ln>
              <a:solidFill>
                <a:srgbClr val="F9AB3F"/>
              </a:solidFill>
              <a:effectLst/>
              <a:uLnTx/>
              <a:uFillTx/>
              <a:latin typeface="Gill Sans MT"/>
              <a:ea typeface="+mn-ea"/>
              <a:cs typeface="+mn-cs"/>
            </a:endParaRPr>
          </a:p>
          <a:p>
            <a:pPr lvl="0">
              <a:lnSpc>
                <a:spcPct val="90000"/>
              </a:lnSpc>
              <a:spcBef>
                <a:spcPts val="1000"/>
              </a:spcBef>
              <a:defRPr/>
            </a:pPr>
            <a:r>
              <a:rPr lang="es-ES" dirty="0">
                <a:solidFill>
                  <a:srgbClr val="000000"/>
                </a:solidFill>
                <a:latin typeface="Arial" panose="020B0604020202020204" pitchFamily="34" charset="0"/>
                <a:cs typeface="Calibri" panose="020F0502020204030204" pitchFamily="34" charset="0"/>
              </a:rPr>
              <a:t>Se han eliminado las acciones 8.1, 8.2 y 8.3 asociadas con las escuelas del Multiplicador de Equidad del año anterior.
Las acciones se agregaron en función de las escuelas secundarias actuales identificadas en febrero de 2025. Las nuevas acciones reflejan el proceso que las escuelas tomarán para desarrollar e implementar las acciones del Multiplicador de Equidad. 
</a:t>
            </a:r>
            <a:r>
              <a:rPr lang="es-ES" b="1" dirty="0">
                <a:solidFill>
                  <a:srgbClr val="000000"/>
                </a:solidFill>
                <a:latin typeface="Arial" panose="020B0604020202020204" pitchFamily="34" charset="0"/>
                <a:cs typeface="Calibri" panose="020F0502020204030204" pitchFamily="34" charset="0"/>
              </a:rPr>
              <a:t>Acción 8.1</a:t>
            </a:r>
            <a:r>
              <a:rPr lang="es-ES" dirty="0">
                <a:solidFill>
                  <a:srgbClr val="000000"/>
                </a:solidFill>
                <a:latin typeface="Arial" panose="020B0604020202020204" pitchFamily="34" charset="0"/>
                <a:cs typeface="Calibri" panose="020F0502020204030204" pitchFamily="34" charset="0"/>
              </a:rPr>
              <a:t> – Escuela Secundaria de Stockton
</a:t>
            </a:r>
            <a:r>
              <a:rPr lang="es-ES" b="1" dirty="0">
                <a:solidFill>
                  <a:srgbClr val="000000"/>
                </a:solidFill>
                <a:latin typeface="Arial" panose="020B0604020202020204" pitchFamily="34" charset="0"/>
                <a:cs typeface="Calibri" panose="020F0502020204030204" pitchFamily="34" charset="0"/>
              </a:rPr>
              <a:t>Acción 8.2 </a:t>
            </a:r>
            <a:r>
              <a:rPr lang="es-ES" dirty="0">
                <a:solidFill>
                  <a:srgbClr val="000000"/>
                </a:solidFill>
                <a:latin typeface="Arial" panose="020B0604020202020204" pitchFamily="34" charset="0"/>
                <a:cs typeface="Calibri" panose="020F0502020204030204" pitchFamily="34" charset="0"/>
              </a:rPr>
              <a:t>– Jane Frederick
</a:t>
            </a:r>
            <a:r>
              <a:rPr lang="es-ES" b="1" dirty="0">
                <a:solidFill>
                  <a:srgbClr val="000000"/>
                </a:solidFill>
                <a:latin typeface="Arial" panose="020B0604020202020204" pitchFamily="34" charset="0"/>
                <a:cs typeface="Calibri" panose="020F0502020204030204" pitchFamily="34" charset="0"/>
              </a:rPr>
              <a:t>Acción 8.3</a:t>
            </a:r>
            <a:r>
              <a:rPr lang="es-ES" dirty="0">
                <a:solidFill>
                  <a:srgbClr val="000000"/>
                </a:solidFill>
                <a:latin typeface="Arial" panose="020B0604020202020204" pitchFamily="34" charset="0"/>
                <a:cs typeface="Calibri" panose="020F0502020204030204" pitchFamily="34" charset="0"/>
              </a:rPr>
              <a:t> – Escuela Secundaria </a:t>
            </a:r>
            <a:r>
              <a:rPr lang="es-ES" dirty="0" err="1">
                <a:solidFill>
                  <a:srgbClr val="000000"/>
                </a:solidFill>
                <a:latin typeface="Arial" panose="020B0604020202020204" pitchFamily="34" charset="0"/>
                <a:cs typeface="Calibri" panose="020F0502020204030204" pitchFamily="34" charset="0"/>
              </a:rPr>
              <a:t>Stagg</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988997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65F295-87E3-07EC-3DA7-3C61B6C9A261}"/>
              </a:ext>
            </a:extLst>
          </p:cNvPr>
          <p:cNvSpPr>
            <a:spLocks noGrp="1"/>
          </p:cNvSpPr>
          <p:nvPr>
            <p:ph type="title"/>
          </p:nvPr>
        </p:nvSpPr>
        <p:spPr>
          <a:xfrm>
            <a:off x="2937933" y="2721537"/>
            <a:ext cx="6350000" cy="1944885"/>
          </a:xfrm>
        </p:spPr>
        <p:txBody>
          <a:bodyPr/>
          <a:lstStyle/>
          <a:p>
            <a:pPr algn="ctr"/>
            <a:r>
              <a:rPr lang="en-US" sz="6000" dirty="0" err="1"/>
              <a:t>Comparte</a:t>
            </a:r>
            <a:r>
              <a:rPr lang="en-US" sz="6000" dirty="0"/>
              <a:t> </a:t>
            </a:r>
            <a:r>
              <a:rPr lang="en-US" sz="6000" dirty="0" err="1"/>
              <a:t>tu</a:t>
            </a:r>
            <a:r>
              <a:rPr lang="en-US" sz="6000" dirty="0"/>
              <a:t> </a:t>
            </a:r>
            <a:r>
              <a:rPr lang="en-US" sz="6000" dirty="0" err="1"/>
              <a:t>voz</a:t>
            </a:r>
            <a:endParaRPr lang="en-US" sz="5400" dirty="0"/>
          </a:p>
        </p:txBody>
      </p:sp>
    </p:spTree>
    <p:extLst>
      <p:ext uri="{BB962C8B-B14F-4D97-AF65-F5344CB8AC3E}">
        <p14:creationId xmlns:p14="http://schemas.microsoft.com/office/powerpoint/2010/main" val="835499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err="1"/>
              <a:t>Comparte</a:t>
            </a:r>
            <a:r>
              <a:rPr lang="en-US" dirty="0"/>
              <a:t> </a:t>
            </a:r>
            <a:r>
              <a:rPr lang="en-US" dirty="0" err="1"/>
              <a:t>tu</a:t>
            </a:r>
            <a:r>
              <a:rPr lang="en-US" dirty="0"/>
              <a:t> </a:t>
            </a:r>
            <a:r>
              <a:rPr lang="en-US" dirty="0" err="1"/>
              <a:t>voz</a:t>
            </a:r>
            <a:endParaRPr lang="en-US" dirty="0"/>
          </a:p>
        </p:txBody>
      </p:sp>
      <p:pic>
        <p:nvPicPr>
          <p:cNvPr id="8" name="Picture 7">
            <a:extLst>
              <a:ext uri="{FF2B5EF4-FFF2-40B4-BE49-F238E27FC236}">
                <a16:creationId xmlns:a16="http://schemas.microsoft.com/office/drawing/2014/main" id="{EED2675D-F1BA-0C52-7BEF-F46921380C71}"/>
              </a:ext>
            </a:extLst>
          </p:cNvPr>
          <p:cNvPicPr>
            <a:picLocks noChangeAspect="1"/>
          </p:cNvPicPr>
          <p:nvPr/>
        </p:nvPicPr>
        <p:blipFill>
          <a:blip r:embed="rId4"/>
          <a:stretch>
            <a:fillRect/>
          </a:stretch>
        </p:blipFill>
        <p:spPr>
          <a:xfrm>
            <a:off x="360658" y="1893415"/>
            <a:ext cx="4088604" cy="4088604"/>
          </a:xfrm>
          <a:prstGeom prst="rect">
            <a:avLst/>
          </a:prstGeom>
        </p:spPr>
      </p:pic>
      <p:graphicFrame>
        <p:nvGraphicFramePr>
          <p:cNvPr id="9" name="Content Placeholder 2">
            <a:extLst>
              <a:ext uri="{FF2B5EF4-FFF2-40B4-BE49-F238E27FC236}">
                <a16:creationId xmlns:a16="http://schemas.microsoft.com/office/drawing/2014/main" id="{58166182-11C3-5F69-71C3-83B4901CB739}"/>
              </a:ext>
            </a:extLst>
          </p:cNvPr>
          <p:cNvGraphicFramePr>
            <a:graphicFrameLocks noGrp="1"/>
          </p:cNvGraphicFramePr>
          <p:nvPr>
            <p:ph idx="1"/>
            <p:extLst>
              <p:ext uri="{D42A27DB-BD31-4B8C-83A1-F6EECF244321}">
                <p14:modId xmlns:p14="http://schemas.microsoft.com/office/powerpoint/2010/main" val="1892764093"/>
              </p:ext>
            </p:extLst>
          </p:nvPr>
        </p:nvGraphicFramePr>
        <p:xfrm>
          <a:off x="4521866" y="2066745"/>
          <a:ext cx="6794601" cy="37419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ontent Placeholder 2">
            <a:extLst>
              <a:ext uri="{FF2B5EF4-FFF2-40B4-BE49-F238E27FC236}">
                <a16:creationId xmlns:a16="http://schemas.microsoft.com/office/drawing/2014/main" id="{6FCF679C-FD77-5A70-815D-7E9330CD2C82}"/>
              </a:ext>
            </a:extLst>
          </p:cNvPr>
          <p:cNvSpPr txBox="1">
            <a:spLocks/>
          </p:cNvSpPr>
          <p:nvPr/>
        </p:nvSpPr>
        <p:spPr>
          <a:xfrm>
            <a:off x="127583" y="1241482"/>
            <a:ext cx="10335684" cy="6519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defRPr/>
            </a:pPr>
            <a:r>
              <a:rPr lang="es-ES" sz="4000" dirty="0"/>
              <a:t>Encuesta LCAP 2024-2027 - </a:t>
            </a:r>
            <a:r>
              <a:rPr lang="es-ES" sz="3600" b="1" dirty="0">
                <a:solidFill>
                  <a:srgbClr val="F9AB3F"/>
                </a:solidFill>
                <a:effectLst>
                  <a:outerShdw blurRad="38100" dist="38100" dir="2700000" algn="tl">
                    <a:srgbClr val="000000">
                      <a:alpha val="43137"/>
                    </a:srgbClr>
                  </a:outerShdw>
                </a:effectLst>
                <a:latin typeface="+mn-lt"/>
                <a:cs typeface="+mn-cs"/>
              </a:rPr>
              <a:t>¡TU VOZ IMPORTA!</a:t>
            </a:r>
            <a:endParaRPr lang="en-US" sz="3600" b="1" dirty="0">
              <a:solidFill>
                <a:srgbClr val="F9AB3F"/>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645084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24EF-1A0B-A8D7-E40D-DB70CF86C69F}"/>
              </a:ext>
            </a:extLst>
          </p:cNvPr>
          <p:cNvSpPr>
            <a:spLocks noGrp="1"/>
          </p:cNvSpPr>
          <p:nvPr>
            <p:ph type="ctrTitle"/>
          </p:nvPr>
        </p:nvSpPr>
        <p:spPr>
          <a:xfrm>
            <a:off x="596073" y="3429000"/>
            <a:ext cx="8927088" cy="1508866"/>
          </a:xfrm>
        </p:spPr>
        <p:txBody>
          <a:bodyPr/>
          <a:lstStyle/>
          <a:p>
            <a:r>
              <a:rPr lang="en-US" dirty="0"/>
              <a:t>¡GRACIAS!</a:t>
            </a:r>
          </a:p>
        </p:txBody>
      </p:sp>
    </p:spTree>
    <p:extLst>
      <p:ext uri="{BB962C8B-B14F-4D97-AF65-F5344CB8AC3E}">
        <p14:creationId xmlns:p14="http://schemas.microsoft.com/office/powerpoint/2010/main" val="228977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a:t>WHAT IS THE LCAP?</a:t>
            </a:r>
          </a:p>
        </p:txBody>
      </p:sp>
      <p:sp>
        <p:nvSpPr>
          <p:cNvPr id="8" name="TextBox 7">
            <a:extLst>
              <a:ext uri="{FF2B5EF4-FFF2-40B4-BE49-F238E27FC236}">
                <a16:creationId xmlns:a16="http://schemas.microsoft.com/office/drawing/2014/main" id="{4B98371B-0DD4-D390-8E37-F53BB50AFFD9}"/>
              </a:ext>
            </a:extLst>
          </p:cNvPr>
          <p:cNvSpPr txBox="1"/>
          <p:nvPr/>
        </p:nvSpPr>
        <p:spPr>
          <a:xfrm>
            <a:off x="8991600" y="2204744"/>
            <a:ext cx="2948126" cy="3570208"/>
          </a:xfrm>
          <a:prstGeom prst="rect">
            <a:avLst/>
          </a:prstGeom>
          <a:noFill/>
          <a:ln w="50800">
            <a:solidFill>
              <a:srgbClr val="F9AB3F"/>
            </a:solidFill>
            <a:prstDash val="dashDot"/>
          </a:ln>
        </p:spPr>
        <p:txBody>
          <a:bodyPr wrap="square" rtlCol="0">
            <a:spAutoFit/>
          </a:bodyPr>
          <a:lstStyle/>
          <a:p>
            <a:pPr algn="ctr"/>
            <a:r>
              <a:rPr lang="en-US" sz="2600" b="1" dirty="0" err="1">
                <a:effectLst>
                  <a:outerShdw blurRad="38100" dist="38100" dir="2700000" algn="tl">
                    <a:srgbClr val="000000">
                      <a:alpha val="43137"/>
                    </a:srgbClr>
                  </a:outerShdw>
                </a:effectLst>
              </a:rPr>
              <a:t>Resúmenes</a:t>
            </a:r>
            <a:endParaRPr lang="en-US" sz="600" b="1"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s-ES" sz="2000" dirty="0"/>
              <a:t>Plan de 3 años
Actualizado cada año
Incluye</a:t>
            </a:r>
          </a:p>
          <a:p>
            <a:pPr marL="800100" lvl="1" indent="-342900">
              <a:buFont typeface="Arial" panose="020B0604020202020204" pitchFamily="34" charset="0"/>
              <a:buChar char="•"/>
            </a:pPr>
            <a:r>
              <a:rPr lang="es-ES" sz="2000" dirty="0"/>
              <a:t>Metas
Acciones
Costos estimados
Datos sobre lo que funcionó y lo que no</a:t>
            </a:r>
            <a:endParaRPr lang="en-US" sz="2000" dirty="0"/>
          </a:p>
          <a:p>
            <a:pPr marL="342900" indent="-342900">
              <a:buFont typeface="Arial" panose="020B0604020202020204" pitchFamily="34" charset="0"/>
              <a:buChar char="•"/>
            </a:pPr>
            <a:r>
              <a:rPr lang="en-US" sz="2000" dirty="0"/>
              <a:t>Nivel </a:t>
            </a:r>
            <a:r>
              <a:rPr lang="en-US" sz="2000" dirty="0" err="1"/>
              <a:t>Distrital</a:t>
            </a:r>
            <a:endParaRPr lang="en-US" sz="2000" dirty="0"/>
          </a:p>
        </p:txBody>
      </p:sp>
      <p:pic>
        <p:nvPicPr>
          <p:cNvPr id="9" name="Picture 8">
            <a:extLst>
              <a:ext uri="{FF2B5EF4-FFF2-40B4-BE49-F238E27FC236}">
                <a16:creationId xmlns:a16="http://schemas.microsoft.com/office/drawing/2014/main" id="{0FE48CC9-F0A3-7982-40E4-98824643CE1E}"/>
              </a:ext>
            </a:extLst>
          </p:cNvPr>
          <p:cNvPicPr>
            <a:picLocks noChangeAspect="1"/>
          </p:cNvPicPr>
          <p:nvPr/>
        </p:nvPicPr>
        <p:blipFill rotWithShape="1">
          <a:blip r:embed="rId3"/>
          <a:srcRect b="30741"/>
          <a:stretch/>
        </p:blipFill>
        <p:spPr>
          <a:xfrm>
            <a:off x="252274" y="987446"/>
            <a:ext cx="8455962" cy="3152401"/>
          </a:xfrm>
          <a:prstGeom prst="rect">
            <a:avLst/>
          </a:prstGeom>
        </p:spPr>
      </p:pic>
      <p:pic>
        <p:nvPicPr>
          <p:cNvPr id="10" name="Picture 9">
            <a:extLst>
              <a:ext uri="{FF2B5EF4-FFF2-40B4-BE49-F238E27FC236}">
                <a16:creationId xmlns:a16="http://schemas.microsoft.com/office/drawing/2014/main" id="{28CFE688-BE6C-6B9F-5407-31D223A4BD18}"/>
              </a:ext>
            </a:extLst>
          </p:cNvPr>
          <p:cNvPicPr>
            <a:picLocks noChangeAspect="1"/>
          </p:cNvPicPr>
          <p:nvPr/>
        </p:nvPicPr>
        <p:blipFill>
          <a:blip r:embed="rId4"/>
          <a:stretch>
            <a:fillRect/>
          </a:stretch>
        </p:blipFill>
        <p:spPr>
          <a:xfrm>
            <a:off x="252274" y="4139847"/>
            <a:ext cx="8455962" cy="2205871"/>
          </a:xfrm>
          <a:prstGeom prst="rect">
            <a:avLst/>
          </a:prstGeom>
        </p:spPr>
      </p:pic>
      <p:sp>
        <p:nvSpPr>
          <p:cNvPr id="12" name="TextBox 11">
            <a:extLst>
              <a:ext uri="{FF2B5EF4-FFF2-40B4-BE49-F238E27FC236}">
                <a16:creationId xmlns:a16="http://schemas.microsoft.com/office/drawing/2014/main" id="{C3907621-5F70-49F8-6762-5C527F4EA933}"/>
              </a:ext>
            </a:extLst>
          </p:cNvPr>
          <p:cNvSpPr txBox="1"/>
          <p:nvPr/>
        </p:nvSpPr>
        <p:spPr>
          <a:xfrm>
            <a:off x="3048000" y="6534834"/>
            <a:ext cx="6096000" cy="369332"/>
          </a:xfrm>
          <a:prstGeom prst="rect">
            <a:avLst/>
          </a:prstGeom>
          <a:noFill/>
        </p:spPr>
        <p:txBody>
          <a:bodyPr wrap="square">
            <a:spAutoFit/>
          </a:bodyPr>
          <a:lstStyle/>
          <a:p>
            <a:r>
              <a:rPr lang="es-ES" dirty="0"/>
              <a:t>Publicado en el sitio web: </a:t>
            </a:r>
            <a:r>
              <a:rPr lang="en-US" sz="1800" dirty="0">
                <a:hlinkClick r:id="rId5"/>
              </a:rPr>
              <a:t>www.stocktonusd.net/lcap</a:t>
            </a:r>
            <a:r>
              <a:rPr lang="en-US" sz="1800" dirty="0"/>
              <a:t> </a:t>
            </a:r>
          </a:p>
        </p:txBody>
      </p:sp>
    </p:spTree>
    <p:extLst>
      <p:ext uri="{BB962C8B-B14F-4D97-AF65-F5344CB8AC3E}">
        <p14:creationId xmlns:p14="http://schemas.microsoft.com/office/powerpoint/2010/main" val="88453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B9C871-3029-BF6D-FAC1-FF79D6C7B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270C9-FEE5-8F6A-3601-E0A248EC9B66}"/>
              </a:ext>
            </a:extLst>
          </p:cNvPr>
          <p:cNvSpPr>
            <a:spLocks noGrp="1"/>
          </p:cNvSpPr>
          <p:nvPr>
            <p:ph type="title"/>
          </p:nvPr>
        </p:nvSpPr>
        <p:spPr/>
        <p:txBody>
          <a:bodyPr/>
          <a:lstStyle/>
          <a:p>
            <a:r>
              <a:rPr lang="en-US" err="1"/>
              <a:t>Lcap</a:t>
            </a:r>
            <a:r>
              <a:rPr lang="en-US"/>
              <a:t> LIFECYCLE – where are we at?</a:t>
            </a:r>
          </a:p>
        </p:txBody>
      </p:sp>
      <p:sp>
        <p:nvSpPr>
          <p:cNvPr id="4" name="Content Placeholder 3">
            <a:extLst>
              <a:ext uri="{FF2B5EF4-FFF2-40B4-BE49-F238E27FC236}">
                <a16:creationId xmlns:a16="http://schemas.microsoft.com/office/drawing/2014/main" id="{2CDBFBAA-FA48-4571-D6EC-13E144E57D80}"/>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9611FC48-7EF0-DAF5-05BB-9E09A793D021}"/>
              </a:ext>
            </a:extLst>
          </p:cNvPr>
          <p:cNvPicPr>
            <a:picLocks noChangeAspect="1"/>
          </p:cNvPicPr>
          <p:nvPr/>
        </p:nvPicPr>
        <p:blipFill>
          <a:blip r:embed="rId3"/>
          <a:stretch>
            <a:fillRect/>
          </a:stretch>
        </p:blipFill>
        <p:spPr>
          <a:xfrm>
            <a:off x="138312" y="1104537"/>
            <a:ext cx="8848652" cy="5008396"/>
          </a:xfrm>
          <a:prstGeom prst="rect">
            <a:avLst/>
          </a:prstGeom>
        </p:spPr>
      </p:pic>
      <p:sp>
        <p:nvSpPr>
          <p:cNvPr id="6" name="Rectangle 5">
            <a:extLst>
              <a:ext uri="{FF2B5EF4-FFF2-40B4-BE49-F238E27FC236}">
                <a16:creationId xmlns:a16="http://schemas.microsoft.com/office/drawing/2014/main" id="{72E4315B-DC45-8D6F-DEC0-B7DD10C20602}"/>
              </a:ext>
            </a:extLst>
          </p:cNvPr>
          <p:cNvSpPr/>
          <p:nvPr/>
        </p:nvSpPr>
        <p:spPr>
          <a:xfrm>
            <a:off x="6357841" y="1779706"/>
            <a:ext cx="1988360" cy="325256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 name="Content Placeholder 2">
            <a:extLst>
              <a:ext uri="{FF2B5EF4-FFF2-40B4-BE49-F238E27FC236}">
                <a16:creationId xmlns:a16="http://schemas.microsoft.com/office/drawing/2014/main" id="{BCAB7B6D-602C-C756-0FD3-AC01B8E87646}"/>
              </a:ext>
            </a:extLst>
          </p:cNvPr>
          <p:cNvSpPr txBox="1">
            <a:spLocks/>
          </p:cNvSpPr>
          <p:nvPr/>
        </p:nvSpPr>
        <p:spPr>
          <a:xfrm>
            <a:off x="8986966" y="2094222"/>
            <a:ext cx="3066721" cy="3496733"/>
          </a:xfrm>
          <a:prstGeom prst="rect">
            <a:avLst/>
          </a:prstGeom>
          <a:solidFill>
            <a:srgbClr val="F9AB3F"/>
          </a:solidFill>
          <a:ln w="50800">
            <a:solidFill>
              <a:schemeClr val="accent1"/>
            </a:solidFill>
            <a:prstDash val="dashDot"/>
          </a:ln>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200" b="1" u="sng" dirty="0">
              <a:effectLst>
                <a:outerShdw blurRad="38100" dist="38100" dir="2700000" algn="tl">
                  <a:srgbClr val="000000">
                    <a:alpha val="43137"/>
                  </a:srgbClr>
                </a:outerShdw>
              </a:effectLst>
            </a:endParaRPr>
          </a:p>
          <a:p>
            <a:pPr algn="ctr"/>
            <a:r>
              <a:rPr lang="en-US" sz="4400" b="1" u="sng" dirty="0" err="1">
                <a:effectLst>
                  <a:outerShdw blurRad="38100" dist="38100" dir="2700000" algn="tl">
                    <a:srgbClr val="000000">
                      <a:alpha val="43137"/>
                    </a:srgbClr>
                  </a:outerShdw>
                </a:effectLst>
              </a:rPr>
              <a:t>Próximo</a:t>
            </a:r>
            <a:endParaRPr lang="en-US" sz="4400" b="1" u="sng" dirty="0">
              <a:effectLst>
                <a:outerShdw blurRad="38100" dist="38100" dir="2700000" algn="tl">
                  <a:srgbClr val="000000">
                    <a:alpha val="43137"/>
                  </a:srgbClr>
                </a:outerShdw>
              </a:effectLst>
            </a:endParaRPr>
          </a:p>
          <a:p>
            <a:pPr marL="457200" indent="-457200">
              <a:lnSpc>
                <a:spcPct val="120000"/>
              </a:lnSpc>
              <a:buFont typeface="Wingdings" panose="05000000000000000000" pitchFamily="2" charset="2"/>
              <a:buChar char="q"/>
            </a:pPr>
            <a:r>
              <a:rPr lang="es-ES" sz="2600" dirty="0">
                <a:solidFill>
                  <a:srgbClr val="13204B"/>
                </a:solidFill>
              </a:rPr>
              <a:t>10 de junio – Audiencia Pública</a:t>
            </a:r>
          </a:p>
          <a:p>
            <a:pPr marL="457200" indent="-457200">
              <a:lnSpc>
                <a:spcPct val="120000"/>
              </a:lnSpc>
              <a:buFont typeface="Wingdings" panose="05000000000000000000" pitchFamily="2" charset="2"/>
              <a:buChar char="q"/>
            </a:pPr>
            <a:r>
              <a:rPr lang="es-ES" sz="2600" b="1" dirty="0">
                <a:solidFill>
                  <a:srgbClr val="FF0000"/>
                </a:solidFill>
              </a:rPr>
              <a:t>24 de junio – Adopción de LCAP</a:t>
            </a:r>
            <a:endParaRPr lang="en-US" sz="2600" b="1" dirty="0">
              <a:solidFill>
                <a:srgbClr val="FF0000"/>
              </a:solidFill>
              <a:highlight>
                <a:srgbClr val="F9AB3F"/>
              </a:highlight>
            </a:endParaRPr>
          </a:p>
          <a:p>
            <a:pPr marL="457200" indent="-457200">
              <a:lnSpc>
                <a:spcPct val="120000"/>
              </a:lnSpc>
              <a:buFont typeface="Wingdings" panose="05000000000000000000" pitchFamily="2" charset="2"/>
              <a:buChar char="q"/>
            </a:pPr>
            <a:r>
              <a:rPr lang="es-ES" sz="2600" dirty="0">
                <a:solidFill>
                  <a:srgbClr val="13204B"/>
                </a:solidFill>
              </a:rPr>
              <a:t>25 de junio – Presentación de LCAP a SJCOE</a:t>
            </a:r>
          </a:p>
          <a:p>
            <a:pPr marL="457200" indent="-457200">
              <a:lnSpc>
                <a:spcPct val="120000"/>
              </a:lnSpc>
              <a:buFont typeface="Wingdings" panose="05000000000000000000" pitchFamily="2" charset="2"/>
              <a:buChar char="q"/>
            </a:pPr>
            <a:r>
              <a:rPr lang="es-ES" sz="2600" dirty="0">
                <a:solidFill>
                  <a:srgbClr val="13204B"/>
                </a:solidFill>
              </a:rPr>
              <a:t>15 de agosto - SJCOE completa la revisión de LCAP</a:t>
            </a:r>
          </a:p>
          <a:p>
            <a:pPr marL="457200" indent="-457200">
              <a:lnSpc>
                <a:spcPct val="120000"/>
              </a:lnSpc>
              <a:buFont typeface="Wingdings" panose="05000000000000000000" pitchFamily="2" charset="2"/>
              <a:buChar char="q"/>
            </a:pPr>
            <a:r>
              <a:rPr lang="es-ES" sz="2600" b="1" dirty="0">
                <a:solidFill>
                  <a:srgbClr val="FF0000"/>
                </a:solidFill>
              </a:rPr>
              <a:t>Septiembre de 2025 – Aprobación de LCAP por parte de SJCOE</a:t>
            </a:r>
            <a:endParaRPr lang="en-US" sz="2600" b="1" dirty="0">
              <a:solidFill>
                <a:srgbClr val="FF0000"/>
              </a:solidFill>
              <a:highlight>
                <a:srgbClr val="F9AB3F"/>
              </a:highlight>
            </a:endParaRPr>
          </a:p>
        </p:txBody>
      </p:sp>
    </p:spTree>
    <p:extLst>
      <p:ext uri="{BB962C8B-B14F-4D97-AF65-F5344CB8AC3E}">
        <p14:creationId xmlns:p14="http://schemas.microsoft.com/office/powerpoint/2010/main" val="175826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65F295-87E3-07EC-3DA7-3C61B6C9A261}"/>
              </a:ext>
            </a:extLst>
          </p:cNvPr>
          <p:cNvSpPr>
            <a:spLocks noGrp="1"/>
          </p:cNvSpPr>
          <p:nvPr>
            <p:ph type="title"/>
          </p:nvPr>
        </p:nvSpPr>
        <p:spPr>
          <a:xfrm>
            <a:off x="2786158" y="2721537"/>
            <a:ext cx="6627866" cy="2574619"/>
          </a:xfrm>
        </p:spPr>
        <p:txBody>
          <a:bodyPr/>
          <a:lstStyle/>
          <a:p>
            <a:pPr algn="ctr"/>
            <a:r>
              <a:rPr lang="en-US" sz="5400" dirty="0" err="1"/>
              <a:t>Secciones</a:t>
            </a:r>
            <a:r>
              <a:rPr lang="en-US" sz="5400" dirty="0"/>
              <a:t> LCAP y</a:t>
            </a:r>
            <a:br>
              <a:rPr lang="en-US" sz="5400" dirty="0"/>
            </a:br>
            <a:r>
              <a:rPr lang="en-US" sz="5400" dirty="0" err="1"/>
              <a:t>Elementos</a:t>
            </a:r>
            <a:endParaRPr lang="en-US" sz="5400" dirty="0"/>
          </a:p>
        </p:txBody>
      </p:sp>
    </p:spTree>
    <p:extLst>
      <p:ext uri="{BB962C8B-B14F-4D97-AF65-F5344CB8AC3E}">
        <p14:creationId xmlns:p14="http://schemas.microsoft.com/office/powerpoint/2010/main" val="402874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10F26EE-EDB7-7C90-FB6F-BE44489DE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C749E-DA3E-9E4C-E0A0-7E9124C5AF73}"/>
              </a:ext>
            </a:extLst>
          </p:cNvPr>
          <p:cNvSpPr>
            <a:spLocks noGrp="1"/>
          </p:cNvSpPr>
          <p:nvPr>
            <p:ph type="title"/>
          </p:nvPr>
        </p:nvSpPr>
        <p:spPr/>
        <p:txBody>
          <a:bodyPr/>
          <a:lstStyle/>
          <a:p>
            <a:r>
              <a:rPr lang="en-US" dirty="0" err="1"/>
              <a:t>Secciones</a:t>
            </a:r>
            <a:r>
              <a:rPr lang="en-US" dirty="0"/>
              <a:t> LCAP</a:t>
            </a:r>
          </a:p>
        </p:txBody>
      </p:sp>
      <p:pic>
        <p:nvPicPr>
          <p:cNvPr id="5" name="Picture 4">
            <a:extLst>
              <a:ext uri="{FF2B5EF4-FFF2-40B4-BE49-F238E27FC236}">
                <a16:creationId xmlns:a16="http://schemas.microsoft.com/office/drawing/2014/main" id="{885EB6B1-9672-ABCE-00CA-736D6B5C955B}"/>
              </a:ext>
            </a:extLst>
          </p:cNvPr>
          <p:cNvPicPr>
            <a:picLocks noChangeAspect="1"/>
          </p:cNvPicPr>
          <p:nvPr/>
        </p:nvPicPr>
        <p:blipFill>
          <a:blip r:embed="rId3"/>
          <a:stretch>
            <a:fillRect/>
          </a:stretch>
        </p:blipFill>
        <p:spPr>
          <a:xfrm>
            <a:off x="141178" y="2193387"/>
            <a:ext cx="11839238" cy="3088452"/>
          </a:xfrm>
          <a:prstGeom prst="rect">
            <a:avLst/>
          </a:prstGeom>
        </p:spPr>
      </p:pic>
      <p:sp>
        <p:nvSpPr>
          <p:cNvPr id="6" name="TextBox 5">
            <a:extLst>
              <a:ext uri="{FF2B5EF4-FFF2-40B4-BE49-F238E27FC236}">
                <a16:creationId xmlns:a16="http://schemas.microsoft.com/office/drawing/2014/main" id="{0AFEFE6F-4BE5-284E-D17F-36DDEF71CB3A}"/>
              </a:ext>
            </a:extLst>
          </p:cNvPr>
          <p:cNvSpPr txBox="1"/>
          <p:nvPr/>
        </p:nvSpPr>
        <p:spPr>
          <a:xfrm>
            <a:off x="399393" y="5417992"/>
            <a:ext cx="1837592" cy="369332"/>
          </a:xfrm>
          <a:prstGeom prst="rect">
            <a:avLst/>
          </a:prstGeom>
          <a:noFill/>
        </p:spPr>
        <p:txBody>
          <a:bodyPr wrap="square" rtlCol="0">
            <a:spAutoFit/>
          </a:bodyPr>
          <a:lstStyle/>
          <a:p>
            <a:pPr algn="ctr"/>
            <a:r>
              <a:rPr lang="en-US" dirty="0" err="1"/>
              <a:t>Páginas</a:t>
            </a:r>
            <a:r>
              <a:rPr lang="en-US" dirty="0"/>
              <a:t> 1 - 4</a:t>
            </a:r>
          </a:p>
        </p:txBody>
      </p:sp>
      <p:sp>
        <p:nvSpPr>
          <p:cNvPr id="7" name="TextBox 6">
            <a:extLst>
              <a:ext uri="{FF2B5EF4-FFF2-40B4-BE49-F238E27FC236}">
                <a16:creationId xmlns:a16="http://schemas.microsoft.com/office/drawing/2014/main" id="{A2E313FD-CD8B-A82A-AFE4-3336312A3425}"/>
              </a:ext>
            </a:extLst>
          </p:cNvPr>
          <p:cNvSpPr txBox="1"/>
          <p:nvPr/>
        </p:nvSpPr>
        <p:spPr>
          <a:xfrm>
            <a:off x="2272887" y="5434239"/>
            <a:ext cx="1837592" cy="369332"/>
          </a:xfrm>
          <a:prstGeom prst="rect">
            <a:avLst/>
          </a:prstGeom>
          <a:noFill/>
        </p:spPr>
        <p:txBody>
          <a:bodyPr wrap="square" rtlCol="0">
            <a:spAutoFit/>
          </a:bodyPr>
          <a:lstStyle/>
          <a:p>
            <a:pPr algn="ctr"/>
            <a:r>
              <a:rPr lang="en-US" dirty="0" err="1"/>
              <a:t>Páginas</a:t>
            </a:r>
            <a:r>
              <a:rPr lang="en-US" dirty="0"/>
              <a:t> 5 - 16</a:t>
            </a:r>
          </a:p>
        </p:txBody>
      </p:sp>
      <p:sp>
        <p:nvSpPr>
          <p:cNvPr id="8" name="TextBox 7">
            <a:extLst>
              <a:ext uri="{FF2B5EF4-FFF2-40B4-BE49-F238E27FC236}">
                <a16:creationId xmlns:a16="http://schemas.microsoft.com/office/drawing/2014/main" id="{B8DCBD8C-114F-648B-A811-829A746C9828}"/>
              </a:ext>
            </a:extLst>
          </p:cNvPr>
          <p:cNvSpPr txBox="1"/>
          <p:nvPr/>
        </p:nvSpPr>
        <p:spPr>
          <a:xfrm>
            <a:off x="4146382" y="5417992"/>
            <a:ext cx="1837592" cy="369332"/>
          </a:xfrm>
          <a:prstGeom prst="rect">
            <a:avLst/>
          </a:prstGeom>
          <a:noFill/>
        </p:spPr>
        <p:txBody>
          <a:bodyPr wrap="square" rtlCol="0">
            <a:spAutoFit/>
          </a:bodyPr>
          <a:lstStyle/>
          <a:p>
            <a:pPr algn="ctr"/>
            <a:r>
              <a:rPr lang="en-US" dirty="0" err="1"/>
              <a:t>Páginas</a:t>
            </a:r>
            <a:r>
              <a:rPr lang="en-US" dirty="0"/>
              <a:t> 17 - 27</a:t>
            </a:r>
          </a:p>
        </p:txBody>
      </p:sp>
      <p:sp>
        <p:nvSpPr>
          <p:cNvPr id="9" name="TextBox 8">
            <a:extLst>
              <a:ext uri="{FF2B5EF4-FFF2-40B4-BE49-F238E27FC236}">
                <a16:creationId xmlns:a16="http://schemas.microsoft.com/office/drawing/2014/main" id="{69F511E5-83FA-62B8-22B6-6E98CC6ED908}"/>
              </a:ext>
            </a:extLst>
          </p:cNvPr>
          <p:cNvSpPr txBox="1"/>
          <p:nvPr/>
        </p:nvSpPr>
        <p:spPr>
          <a:xfrm>
            <a:off x="5983974" y="5417992"/>
            <a:ext cx="1837592" cy="369332"/>
          </a:xfrm>
          <a:prstGeom prst="rect">
            <a:avLst/>
          </a:prstGeom>
          <a:noFill/>
        </p:spPr>
        <p:txBody>
          <a:bodyPr wrap="square" rtlCol="0">
            <a:spAutoFit/>
          </a:bodyPr>
          <a:lstStyle/>
          <a:p>
            <a:pPr algn="ctr"/>
            <a:r>
              <a:rPr lang="en-US" dirty="0" err="1"/>
              <a:t>Páginas</a:t>
            </a:r>
            <a:r>
              <a:rPr lang="en-US" dirty="0"/>
              <a:t> 28 - 193</a:t>
            </a:r>
          </a:p>
        </p:txBody>
      </p:sp>
      <p:sp>
        <p:nvSpPr>
          <p:cNvPr id="10" name="TextBox 9">
            <a:extLst>
              <a:ext uri="{FF2B5EF4-FFF2-40B4-BE49-F238E27FC236}">
                <a16:creationId xmlns:a16="http://schemas.microsoft.com/office/drawing/2014/main" id="{9BDFDEEF-1CB6-7DAD-199A-40E821183A8C}"/>
              </a:ext>
            </a:extLst>
          </p:cNvPr>
          <p:cNvSpPr txBox="1"/>
          <p:nvPr/>
        </p:nvSpPr>
        <p:spPr>
          <a:xfrm>
            <a:off x="8095593" y="5417992"/>
            <a:ext cx="1837592" cy="369332"/>
          </a:xfrm>
          <a:prstGeom prst="rect">
            <a:avLst/>
          </a:prstGeom>
          <a:noFill/>
        </p:spPr>
        <p:txBody>
          <a:bodyPr wrap="square" rtlCol="0">
            <a:spAutoFit/>
          </a:bodyPr>
          <a:lstStyle/>
          <a:p>
            <a:pPr algn="ctr"/>
            <a:r>
              <a:rPr lang="en-US" dirty="0" err="1"/>
              <a:t>Páginas</a:t>
            </a:r>
            <a:r>
              <a:rPr lang="en-US" dirty="0"/>
              <a:t> 202 - 242</a:t>
            </a:r>
          </a:p>
        </p:txBody>
      </p:sp>
      <p:sp>
        <p:nvSpPr>
          <p:cNvPr id="11" name="TextBox 10">
            <a:extLst>
              <a:ext uri="{FF2B5EF4-FFF2-40B4-BE49-F238E27FC236}">
                <a16:creationId xmlns:a16="http://schemas.microsoft.com/office/drawing/2014/main" id="{79F7C46F-8A11-9EC1-D914-28C6F8D7A519}"/>
              </a:ext>
            </a:extLst>
          </p:cNvPr>
          <p:cNvSpPr txBox="1"/>
          <p:nvPr/>
        </p:nvSpPr>
        <p:spPr>
          <a:xfrm>
            <a:off x="9933185" y="5417992"/>
            <a:ext cx="1837592" cy="369332"/>
          </a:xfrm>
          <a:prstGeom prst="rect">
            <a:avLst/>
          </a:prstGeom>
          <a:noFill/>
        </p:spPr>
        <p:txBody>
          <a:bodyPr wrap="square" rtlCol="0">
            <a:spAutoFit/>
          </a:bodyPr>
          <a:lstStyle/>
          <a:p>
            <a:pPr algn="ctr"/>
            <a:r>
              <a:rPr lang="en-US" dirty="0" err="1"/>
              <a:t>Páginas</a:t>
            </a:r>
            <a:r>
              <a:rPr lang="en-US" dirty="0"/>
              <a:t> 243 - 272</a:t>
            </a:r>
          </a:p>
        </p:txBody>
      </p:sp>
      <p:sp>
        <p:nvSpPr>
          <p:cNvPr id="3" name="TextBox 2">
            <a:extLst>
              <a:ext uri="{FF2B5EF4-FFF2-40B4-BE49-F238E27FC236}">
                <a16:creationId xmlns:a16="http://schemas.microsoft.com/office/drawing/2014/main" id="{ECB34F80-F601-0311-CFD3-602A49164420}"/>
              </a:ext>
            </a:extLst>
          </p:cNvPr>
          <p:cNvSpPr txBox="1"/>
          <p:nvPr/>
        </p:nvSpPr>
        <p:spPr>
          <a:xfrm>
            <a:off x="383717" y="1378523"/>
            <a:ext cx="1833196" cy="923330"/>
          </a:xfrm>
          <a:prstGeom prst="rect">
            <a:avLst/>
          </a:prstGeom>
          <a:noFill/>
        </p:spPr>
        <p:txBody>
          <a:bodyPr wrap="square" rtlCol="0">
            <a:spAutoFit/>
          </a:bodyPr>
          <a:lstStyle/>
          <a:p>
            <a:r>
              <a:rPr lang="es-ES" dirty="0"/>
              <a:t>Resumen del presupuesto para padres</a:t>
            </a:r>
            <a:endParaRPr lang="en-US" dirty="0"/>
          </a:p>
        </p:txBody>
      </p:sp>
      <p:sp>
        <p:nvSpPr>
          <p:cNvPr id="4" name="TextBox 3">
            <a:extLst>
              <a:ext uri="{FF2B5EF4-FFF2-40B4-BE49-F238E27FC236}">
                <a16:creationId xmlns:a16="http://schemas.microsoft.com/office/drawing/2014/main" id="{0ABA4D8E-56F3-3921-98BF-A4C2818C8A61}"/>
              </a:ext>
            </a:extLst>
          </p:cNvPr>
          <p:cNvSpPr txBox="1"/>
          <p:nvPr/>
        </p:nvSpPr>
        <p:spPr>
          <a:xfrm>
            <a:off x="2252739" y="1932521"/>
            <a:ext cx="1833196" cy="369332"/>
          </a:xfrm>
          <a:prstGeom prst="rect">
            <a:avLst/>
          </a:prstGeom>
          <a:noFill/>
        </p:spPr>
        <p:txBody>
          <a:bodyPr wrap="square" rtlCol="0">
            <a:spAutoFit/>
          </a:bodyPr>
          <a:lstStyle/>
          <a:p>
            <a:r>
              <a:rPr lang="en-US" dirty="0" err="1"/>
              <a:t>Resumen</a:t>
            </a:r>
            <a:r>
              <a:rPr lang="en-US" dirty="0"/>
              <a:t> del plan</a:t>
            </a:r>
          </a:p>
        </p:txBody>
      </p:sp>
      <p:sp>
        <p:nvSpPr>
          <p:cNvPr id="12" name="TextBox 11">
            <a:extLst>
              <a:ext uri="{FF2B5EF4-FFF2-40B4-BE49-F238E27FC236}">
                <a16:creationId xmlns:a16="http://schemas.microsoft.com/office/drawing/2014/main" id="{C2533522-4C9B-1B13-15E3-E9650D7FA377}"/>
              </a:ext>
            </a:extLst>
          </p:cNvPr>
          <p:cNvSpPr txBox="1"/>
          <p:nvPr/>
        </p:nvSpPr>
        <p:spPr>
          <a:xfrm>
            <a:off x="4146382" y="1663378"/>
            <a:ext cx="1833196" cy="646331"/>
          </a:xfrm>
          <a:prstGeom prst="rect">
            <a:avLst/>
          </a:prstGeom>
          <a:noFill/>
        </p:spPr>
        <p:txBody>
          <a:bodyPr wrap="square" rtlCol="0">
            <a:spAutoFit/>
          </a:bodyPr>
          <a:lstStyle/>
          <a:p>
            <a:r>
              <a:rPr lang="en-US" dirty="0" err="1"/>
              <a:t>Involucrar</a:t>
            </a:r>
            <a:r>
              <a:rPr lang="en-US" dirty="0"/>
              <a:t> a </a:t>
            </a:r>
            <a:r>
              <a:rPr lang="en-US" dirty="0" err="1"/>
              <a:t>los</a:t>
            </a:r>
            <a:r>
              <a:rPr lang="en-US" dirty="0"/>
              <a:t> </a:t>
            </a:r>
            <a:r>
              <a:rPr lang="en-US" dirty="0" err="1"/>
              <a:t>socios</a:t>
            </a:r>
            <a:r>
              <a:rPr lang="en-US" dirty="0"/>
              <a:t> </a:t>
            </a:r>
            <a:r>
              <a:rPr lang="en-US" dirty="0" err="1"/>
              <a:t>educativos</a:t>
            </a:r>
            <a:endParaRPr lang="en-US" dirty="0"/>
          </a:p>
        </p:txBody>
      </p:sp>
      <p:sp>
        <p:nvSpPr>
          <p:cNvPr id="13" name="TextBox 12">
            <a:extLst>
              <a:ext uri="{FF2B5EF4-FFF2-40B4-BE49-F238E27FC236}">
                <a16:creationId xmlns:a16="http://schemas.microsoft.com/office/drawing/2014/main" id="{890BB875-3A34-55F3-E5C3-0A772D002641}"/>
              </a:ext>
            </a:extLst>
          </p:cNvPr>
          <p:cNvSpPr txBox="1"/>
          <p:nvPr/>
        </p:nvSpPr>
        <p:spPr>
          <a:xfrm>
            <a:off x="6051231" y="1939472"/>
            <a:ext cx="1833196" cy="369332"/>
          </a:xfrm>
          <a:prstGeom prst="rect">
            <a:avLst/>
          </a:prstGeom>
          <a:noFill/>
        </p:spPr>
        <p:txBody>
          <a:bodyPr wrap="square" rtlCol="0">
            <a:spAutoFit/>
          </a:bodyPr>
          <a:lstStyle/>
          <a:p>
            <a:pPr algn="ctr"/>
            <a:r>
              <a:rPr lang="en-US" dirty="0"/>
              <a:t>Metas</a:t>
            </a:r>
          </a:p>
        </p:txBody>
      </p:sp>
      <p:sp>
        <p:nvSpPr>
          <p:cNvPr id="14" name="TextBox 13">
            <a:extLst>
              <a:ext uri="{FF2B5EF4-FFF2-40B4-BE49-F238E27FC236}">
                <a16:creationId xmlns:a16="http://schemas.microsoft.com/office/drawing/2014/main" id="{814F7444-FAD2-B624-D515-20C55B8BE9B8}"/>
              </a:ext>
            </a:extLst>
          </p:cNvPr>
          <p:cNvSpPr txBox="1"/>
          <p:nvPr/>
        </p:nvSpPr>
        <p:spPr>
          <a:xfrm>
            <a:off x="8005321" y="1385474"/>
            <a:ext cx="1833196" cy="923330"/>
          </a:xfrm>
          <a:prstGeom prst="rect">
            <a:avLst/>
          </a:prstGeom>
          <a:noFill/>
        </p:spPr>
        <p:txBody>
          <a:bodyPr wrap="square" rtlCol="0">
            <a:spAutoFit/>
          </a:bodyPr>
          <a:lstStyle/>
          <a:p>
            <a:r>
              <a:rPr lang="es-ES" dirty="0"/>
              <a:t>Aumento o mejora de los servicios</a:t>
            </a:r>
            <a:endParaRPr lang="en-US" dirty="0"/>
          </a:p>
        </p:txBody>
      </p:sp>
      <p:sp>
        <p:nvSpPr>
          <p:cNvPr id="15" name="TextBox 14">
            <a:extLst>
              <a:ext uri="{FF2B5EF4-FFF2-40B4-BE49-F238E27FC236}">
                <a16:creationId xmlns:a16="http://schemas.microsoft.com/office/drawing/2014/main" id="{3BD39E1B-DA4C-079D-6536-FD9F2E3CF6DC}"/>
              </a:ext>
            </a:extLst>
          </p:cNvPr>
          <p:cNvSpPr txBox="1"/>
          <p:nvPr/>
        </p:nvSpPr>
        <p:spPr>
          <a:xfrm>
            <a:off x="9959411" y="1939472"/>
            <a:ext cx="1833196" cy="369332"/>
          </a:xfrm>
          <a:prstGeom prst="rect">
            <a:avLst/>
          </a:prstGeom>
          <a:noFill/>
        </p:spPr>
        <p:txBody>
          <a:bodyPr wrap="square" rtlCol="0">
            <a:spAutoFit/>
          </a:bodyPr>
          <a:lstStyle/>
          <a:p>
            <a:r>
              <a:rPr lang="en-US" dirty="0" err="1"/>
              <a:t>Tablas</a:t>
            </a:r>
            <a:r>
              <a:rPr lang="en-US" dirty="0"/>
              <a:t> de </a:t>
            </a:r>
            <a:r>
              <a:rPr lang="en-US" dirty="0" err="1"/>
              <a:t>acción</a:t>
            </a:r>
            <a:endParaRPr lang="en-US" dirty="0"/>
          </a:p>
        </p:txBody>
      </p:sp>
    </p:spTree>
    <p:extLst>
      <p:ext uri="{BB962C8B-B14F-4D97-AF65-F5344CB8AC3E}">
        <p14:creationId xmlns:p14="http://schemas.microsoft.com/office/powerpoint/2010/main" val="239513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3C8AC5-EA47-2429-CAD3-71779F1C0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ADEE6B-55BB-BC3F-FF84-4D90DD36009B}"/>
              </a:ext>
            </a:extLst>
          </p:cNvPr>
          <p:cNvSpPr>
            <a:spLocks noGrp="1"/>
          </p:cNvSpPr>
          <p:nvPr>
            <p:ph type="title"/>
          </p:nvPr>
        </p:nvSpPr>
        <p:spPr/>
        <p:txBody>
          <a:bodyPr/>
          <a:lstStyle/>
          <a:p>
            <a:r>
              <a:rPr lang="es-ES" dirty="0"/>
              <a:t>Resumen del Presupuesto para Padres (BOP)</a:t>
            </a:r>
            <a:endParaRPr lang="en-US" dirty="0"/>
          </a:p>
        </p:txBody>
      </p:sp>
      <p:sp>
        <p:nvSpPr>
          <p:cNvPr id="5" name="Content Placeholder 2">
            <a:extLst>
              <a:ext uri="{FF2B5EF4-FFF2-40B4-BE49-F238E27FC236}">
                <a16:creationId xmlns:a16="http://schemas.microsoft.com/office/drawing/2014/main" id="{0AF15538-5108-4787-A2B7-216F841B2908}"/>
              </a:ext>
            </a:extLst>
          </p:cNvPr>
          <p:cNvSpPr txBox="1">
            <a:spLocks/>
          </p:cNvSpPr>
          <p:nvPr/>
        </p:nvSpPr>
        <p:spPr>
          <a:xfrm>
            <a:off x="252275" y="2469781"/>
            <a:ext cx="3110857" cy="2985622"/>
          </a:xfrm>
          <a:prstGeom prst="rect">
            <a:avLst/>
          </a:prstGeom>
          <a:ln w="50800">
            <a:solidFill>
              <a:schemeClr val="accent1"/>
            </a:solidFill>
            <a:prstDash val="dashDot"/>
          </a:ln>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900" b="1" dirty="0">
              <a:solidFill>
                <a:srgbClr val="F9AB3F"/>
              </a:solidFill>
              <a:effectLst>
                <a:outerShdw blurRad="38100" dist="38100" dir="2700000" algn="tl">
                  <a:srgbClr val="000000">
                    <a:alpha val="43137"/>
                  </a:srgbClr>
                </a:outerShdw>
              </a:effectLst>
            </a:endParaRPr>
          </a:p>
          <a:p>
            <a:pPr algn="ctr">
              <a:spcBef>
                <a:spcPts val="0"/>
              </a:spcBef>
            </a:pPr>
            <a:r>
              <a:rPr lang="en-US" sz="3200" b="1" u="sng" dirty="0" err="1">
                <a:effectLst>
                  <a:outerShdw blurRad="38100" dist="38100" dir="2700000" algn="tl">
                    <a:srgbClr val="000000">
                      <a:alpha val="43137"/>
                    </a:srgbClr>
                  </a:outerShdw>
                </a:effectLst>
              </a:rPr>
              <a:t>Propósito</a:t>
            </a:r>
            <a:r>
              <a:rPr lang="en-US" sz="3200" b="1" dirty="0">
                <a:effectLst>
                  <a:outerShdw blurRad="38100" dist="38100" dir="2700000" algn="tl">
                    <a:srgbClr val="000000">
                      <a:alpha val="43137"/>
                    </a:srgbClr>
                  </a:outerShdw>
                </a:effectLst>
              </a:rPr>
              <a:t>:</a:t>
            </a:r>
            <a:r>
              <a:rPr lang="en-US" sz="3200" b="1" u="sng" dirty="0">
                <a:effectLst>
                  <a:outerShdw blurRad="38100" dist="38100" dir="2700000" algn="tl">
                    <a:srgbClr val="000000">
                      <a:alpha val="43137"/>
                    </a:srgbClr>
                  </a:outerShdw>
                </a:effectLst>
              </a:rPr>
              <a:t> </a:t>
            </a:r>
          </a:p>
          <a:p>
            <a:pPr algn="ctr"/>
            <a:endParaRPr lang="es-ES" sz="3200" dirty="0">
              <a:solidFill>
                <a:srgbClr val="F9AB3F"/>
              </a:solidFill>
            </a:endParaRPr>
          </a:p>
          <a:p>
            <a:pPr algn="ctr"/>
            <a:r>
              <a:rPr lang="es-ES" sz="3200" dirty="0">
                <a:solidFill>
                  <a:srgbClr val="F9AB3F"/>
                </a:solidFill>
              </a:rPr>
              <a:t>Resume la información financiera de alto nivel del Presupuesto Propuesto y el LCAP</a:t>
            </a:r>
            <a:endParaRPr lang="en-US" sz="3200" dirty="0">
              <a:solidFill>
                <a:srgbClr val="F9AB3F"/>
              </a:solidFill>
            </a:endParaRPr>
          </a:p>
        </p:txBody>
      </p:sp>
      <p:pic>
        <p:nvPicPr>
          <p:cNvPr id="7" name="Picture 6">
            <a:extLst>
              <a:ext uri="{FF2B5EF4-FFF2-40B4-BE49-F238E27FC236}">
                <a16:creationId xmlns:a16="http://schemas.microsoft.com/office/drawing/2014/main" id="{90445542-D28C-0B5E-ACAA-B3D2246E3666}"/>
              </a:ext>
            </a:extLst>
          </p:cNvPr>
          <p:cNvPicPr>
            <a:picLocks noChangeAspect="1"/>
          </p:cNvPicPr>
          <p:nvPr/>
        </p:nvPicPr>
        <p:blipFill>
          <a:blip r:embed="rId3"/>
          <a:stretch>
            <a:fillRect/>
          </a:stretch>
        </p:blipFill>
        <p:spPr>
          <a:xfrm>
            <a:off x="3480940" y="1051687"/>
            <a:ext cx="2635405" cy="3319890"/>
          </a:xfrm>
          <a:prstGeom prst="rect">
            <a:avLst/>
          </a:prstGeom>
        </p:spPr>
      </p:pic>
      <p:pic>
        <p:nvPicPr>
          <p:cNvPr id="9" name="Picture 8">
            <a:extLst>
              <a:ext uri="{FF2B5EF4-FFF2-40B4-BE49-F238E27FC236}">
                <a16:creationId xmlns:a16="http://schemas.microsoft.com/office/drawing/2014/main" id="{AC6A51E7-3243-6C63-2B0C-137856AADA6F}"/>
              </a:ext>
            </a:extLst>
          </p:cNvPr>
          <p:cNvPicPr>
            <a:picLocks noChangeAspect="1"/>
          </p:cNvPicPr>
          <p:nvPr/>
        </p:nvPicPr>
        <p:blipFill>
          <a:blip r:embed="rId4"/>
          <a:stretch>
            <a:fillRect/>
          </a:stretch>
        </p:blipFill>
        <p:spPr>
          <a:xfrm>
            <a:off x="6293554" y="1797678"/>
            <a:ext cx="2631687" cy="3428999"/>
          </a:xfrm>
          <a:prstGeom prst="rect">
            <a:avLst/>
          </a:prstGeom>
        </p:spPr>
      </p:pic>
      <p:pic>
        <p:nvPicPr>
          <p:cNvPr id="11" name="Picture 10">
            <a:extLst>
              <a:ext uri="{FF2B5EF4-FFF2-40B4-BE49-F238E27FC236}">
                <a16:creationId xmlns:a16="http://schemas.microsoft.com/office/drawing/2014/main" id="{95689C0F-53A8-9E86-F7AB-0953A46A355D}"/>
              </a:ext>
            </a:extLst>
          </p:cNvPr>
          <p:cNvPicPr>
            <a:picLocks noChangeAspect="1"/>
          </p:cNvPicPr>
          <p:nvPr/>
        </p:nvPicPr>
        <p:blipFill>
          <a:blip r:embed="rId5"/>
          <a:stretch>
            <a:fillRect/>
          </a:stretch>
        </p:blipFill>
        <p:spPr>
          <a:xfrm>
            <a:off x="9122795" y="3322384"/>
            <a:ext cx="2631688" cy="2301678"/>
          </a:xfrm>
          <a:prstGeom prst="rect">
            <a:avLst/>
          </a:prstGeom>
        </p:spPr>
      </p:pic>
      <p:sp>
        <p:nvSpPr>
          <p:cNvPr id="14" name="TextBox 13">
            <a:extLst>
              <a:ext uri="{FF2B5EF4-FFF2-40B4-BE49-F238E27FC236}">
                <a16:creationId xmlns:a16="http://schemas.microsoft.com/office/drawing/2014/main" id="{816D144A-920F-609B-0800-B5C637B2623D}"/>
              </a:ext>
            </a:extLst>
          </p:cNvPr>
          <p:cNvSpPr txBox="1"/>
          <p:nvPr/>
        </p:nvSpPr>
        <p:spPr>
          <a:xfrm>
            <a:off x="5476794" y="3429000"/>
            <a:ext cx="4432137" cy="923330"/>
          </a:xfrm>
          <a:prstGeom prst="rect">
            <a:avLst/>
          </a:prstGeom>
          <a:noFill/>
        </p:spPr>
        <p:txBody>
          <a:bodyPr wrap="square" rtlCol="0">
            <a:spAutoFit/>
          </a:bodyPr>
          <a:lstStyle/>
          <a:p>
            <a:pPr algn="ctr"/>
            <a:r>
              <a:rPr lang="es-ES" dirty="0">
                <a:solidFill>
                  <a:srgbClr val="FF0000"/>
                </a:solidFill>
                <a:highlight>
                  <a:srgbClr val="FFFF00"/>
                </a:highlight>
              </a:rPr>
              <a:t>IMÁGENES DE MUESTRA: CONSULTE LA AGENDA DE LA JUNTA PARA VER LOS DOCUMENTOS FINALES</a:t>
            </a:r>
            <a:endParaRPr lang="en-US" dirty="0">
              <a:solidFill>
                <a:srgbClr val="FF0000"/>
              </a:solidFill>
              <a:highlight>
                <a:srgbClr val="FFFF00"/>
              </a:highlight>
            </a:endParaRPr>
          </a:p>
        </p:txBody>
      </p:sp>
    </p:spTree>
    <p:extLst>
      <p:ext uri="{BB962C8B-B14F-4D97-AF65-F5344CB8AC3E}">
        <p14:creationId xmlns:p14="http://schemas.microsoft.com/office/powerpoint/2010/main" val="705088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55BE67-14F1-C6CD-E17D-132D6DD26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1FF77-402C-407B-686C-20F81D4A838D}"/>
              </a:ext>
            </a:extLst>
          </p:cNvPr>
          <p:cNvSpPr>
            <a:spLocks noGrp="1"/>
          </p:cNvSpPr>
          <p:nvPr>
            <p:ph type="title"/>
          </p:nvPr>
        </p:nvSpPr>
        <p:spPr/>
        <p:txBody>
          <a:bodyPr/>
          <a:lstStyle/>
          <a:p>
            <a:r>
              <a:rPr lang="en-US" dirty="0" err="1"/>
              <a:t>Resumen</a:t>
            </a:r>
            <a:r>
              <a:rPr lang="en-US" dirty="0"/>
              <a:t> del plan</a:t>
            </a:r>
          </a:p>
        </p:txBody>
      </p:sp>
      <p:sp>
        <p:nvSpPr>
          <p:cNvPr id="4" name="TextBox 3">
            <a:extLst>
              <a:ext uri="{FF2B5EF4-FFF2-40B4-BE49-F238E27FC236}">
                <a16:creationId xmlns:a16="http://schemas.microsoft.com/office/drawing/2014/main" id="{C2A9C553-833A-D1EC-0DD0-1D8C00EBB344}"/>
              </a:ext>
            </a:extLst>
          </p:cNvPr>
          <p:cNvSpPr txBox="1"/>
          <p:nvPr/>
        </p:nvSpPr>
        <p:spPr>
          <a:xfrm>
            <a:off x="3094540" y="916735"/>
            <a:ext cx="6343927" cy="769441"/>
          </a:xfrm>
          <a:prstGeom prst="rect">
            <a:avLst/>
          </a:prstGeom>
          <a:noFill/>
        </p:spPr>
        <p:txBody>
          <a:bodyPr wrap="square" rtlCol="0">
            <a:spAutoFit/>
          </a:bodyPr>
          <a:lstStyle/>
          <a:p>
            <a:r>
              <a:rPr lang="en-US" sz="2600" b="1" u="sng" dirty="0" err="1">
                <a:solidFill>
                  <a:srgbClr val="F28046"/>
                </a:solidFill>
                <a:effectLst>
                  <a:outerShdw blurRad="38100" dist="38100" dir="2700000" algn="tl">
                    <a:srgbClr val="000000">
                      <a:alpha val="43137"/>
                    </a:srgbClr>
                  </a:outerShdw>
                </a:effectLst>
              </a:rPr>
              <a:t>Información</a:t>
            </a:r>
            <a:r>
              <a:rPr lang="en-US" sz="2600" b="1" u="sng" dirty="0">
                <a:solidFill>
                  <a:srgbClr val="F28046"/>
                </a:solidFill>
                <a:effectLst>
                  <a:outerShdw blurRad="38100" dist="38100" dir="2700000" algn="tl">
                    <a:srgbClr val="000000">
                      <a:alpha val="43137"/>
                    </a:srgbClr>
                  </a:outerShdw>
                </a:effectLst>
              </a:rPr>
              <a:t> general</a:t>
            </a:r>
          </a:p>
          <a:p>
            <a:pPr lvl="0">
              <a:defRPr/>
            </a:pPr>
            <a:r>
              <a:rPr lang="es-ES" dirty="0">
                <a:solidFill>
                  <a:prstClr val="black"/>
                </a:solidFill>
              </a:rPr>
              <a:t>Descripción del SUSD con datos demográficos.</a:t>
            </a:r>
            <a:endParaRPr kumimoji="0" lang="en-US"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5" name="Content Placeholder 11">
            <a:extLst>
              <a:ext uri="{FF2B5EF4-FFF2-40B4-BE49-F238E27FC236}">
                <a16:creationId xmlns:a16="http://schemas.microsoft.com/office/drawing/2014/main" id="{A2774CB5-318E-3214-6C1D-9BD264A8FC36}"/>
              </a:ext>
            </a:extLst>
          </p:cNvPr>
          <p:cNvSpPr txBox="1">
            <a:spLocks noGrp="1"/>
          </p:cNvSpPr>
          <p:nvPr>
            <p:ph idx="1"/>
          </p:nvPr>
        </p:nvSpPr>
        <p:spPr>
          <a:xfrm>
            <a:off x="252274" y="1874929"/>
            <a:ext cx="5176654" cy="2917722"/>
          </a:xfrm>
          <a:prstGeom prst="rect">
            <a:avLst/>
          </a:prstGeom>
          <a:noFill/>
          <a:ln w="50800">
            <a:noFill/>
            <a:prstDash val="dashDot"/>
          </a:ln>
        </p:spPr>
        <p:txBody>
          <a:bodyPr wrap="square" rtlCol="0">
            <a:spAutoFit/>
          </a:bodyPr>
          <a:lstStyle/>
          <a:p>
            <a:r>
              <a:rPr lang="en-US" sz="2400" b="1" u="sng" dirty="0" err="1">
                <a:solidFill>
                  <a:srgbClr val="F28046"/>
                </a:solidFill>
                <a:effectLst>
                  <a:outerShdw blurRad="38100" dist="38100" dir="2700000" algn="tl">
                    <a:srgbClr val="000000">
                      <a:alpha val="43137"/>
                    </a:srgbClr>
                  </a:outerShdw>
                </a:effectLst>
                <a:latin typeface="Gill Sans MT"/>
                <a:cs typeface="+mn-cs"/>
              </a:rPr>
              <a:t>Reflexiones</a:t>
            </a:r>
            <a:r>
              <a:rPr lang="en-US" sz="2400" b="1" u="sng" dirty="0">
                <a:solidFill>
                  <a:srgbClr val="F28046"/>
                </a:solidFill>
                <a:effectLst>
                  <a:outerShdw blurRad="38100" dist="38100" dir="2700000" algn="tl">
                    <a:srgbClr val="000000">
                      <a:alpha val="43137"/>
                    </a:srgbClr>
                  </a:outerShdw>
                </a:effectLst>
                <a:latin typeface="Gill Sans MT"/>
                <a:cs typeface="+mn-cs"/>
              </a:rPr>
              <a:t>: </a:t>
            </a:r>
            <a:r>
              <a:rPr lang="en-US" sz="2400" b="1" u="sng" dirty="0" err="1">
                <a:solidFill>
                  <a:srgbClr val="F28046"/>
                </a:solidFill>
                <a:effectLst>
                  <a:outerShdw blurRad="38100" dist="38100" dir="2700000" algn="tl">
                    <a:srgbClr val="000000">
                      <a:alpha val="43137"/>
                    </a:srgbClr>
                  </a:outerShdw>
                </a:effectLst>
                <a:latin typeface="Gill Sans MT"/>
                <a:cs typeface="+mn-cs"/>
              </a:rPr>
              <a:t>Rendimiento</a:t>
            </a:r>
            <a:r>
              <a:rPr lang="en-US" sz="2400" b="1" u="sng" dirty="0">
                <a:solidFill>
                  <a:srgbClr val="F28046"/>
                </a:solidFill>
                <a:effectLst>
                  <a:outerShdw blurRad="38100" dist="38100" dir="2700000" algn="tl">
                    <a:srgbClr val="000000">
                      <a:alpha val="43137"/>
                    </a:srgbClr>
                  </a:outerShdw>
                </a:effectLst>
                <a:latin typeface="Gill Sans MT"/>
                <a:cs typeface="+mn-cs"/>
              </a:rPr>
              <a:t> </a:t>
            </a:r>
            <a:r>
              <a:rPr lang="en-US" sz="2400" b="1" u="sng" dirty="0" err="1">
                <a:solidFill>
                  <a:srgbClr val="F28046"/>
                </a:solidFill>
                <a:effectLst>
                  <a:outerShdw blurRad="38100" dist="38100" dir="2700000" algn="tl">
                    <a:srgbClr val="000000">
                      <a:alpha val="43137"/>
                    </a:srgbClr>
                  </a:outerShdw>
                </a:effectLst>
                <a:latin typeface="Gill Sans MT"/>
                <a:cs typeface="+mn-cs"/>
              </a:rPr>
              <a:t>anual</a:t>
            </a:r>
            <a:endParaRPr lang="en-US" sz="2400" b="1" u="sng" dirty="0">
              <a:solidFill>
                <a:srgbClr val="F28046"/>
              </a:solidFill>
              <a:effectLst>
                <a:outerShdw blurRad="38100" dist="38100" dir="2700000" algn="tl">
                  <a:srgbClr val="000000">
                    <a:alpha val="43137"/>
                  </a:srgbClr>
                </a:outerShdw>
              </a:effectLst>
              <a:latin typeface="Gill Sans MT"/>
              <a:cs typeface="+mn-cs"/>
            </a:endParaRPr>
          </a:p>
          <a:p>
            <a:pPr>
              <a:lnSpc>
                <a:spcPct val="100000"/>
              </a:lnSpc>
              <a:spcBef>
                <a:spcPts val="0"/>
              </a:spcBef>
            </a:pPr>
            <a:r>
              <a:rPr lang="es-ES" sz="1800" dirty="0">
                <a:solidFill>
                  <a:srgbClr val="13204B"/>
                </a:solidFill>
              </a:rPr>
              <a:t>Éxitos:
     ~ Ausentismo Crónico – Declinado
     ~ Tasas de graduación – Aumento
     ~ Tasas de suspensión: disminuidas
    ~ Rendimiento Académico – Matemáticas – Mejorado
    ~ Rendimiento Académico – ELA – Mantenido
Desafíos:
    ~ Progreso de los estudiantes de inglés - Rechazado</a:t>
            </a:r>
            <a:endParaRPr lang="en-US" sz="1800" b="1" dirty="0">
              <a:solidFill>
                <a:srgbClr val="FF0000"/>
              </a:solidFill>
            </a:endParaRPr>
          </a:p>
        </p:txBody>
      </p:sp>
      <p:sp>
        <p:nvSpPr>
          <p:cNvPr id="6" name="Content Placeholder 11">
            <a:extLst>
              <a:ext uri="{FF2B5EF4-FFF2-40B4-BE49-F238E27FC236}">
                <a16:creationId xmlns:a16="http://schemas.microsoft.com/office/drawing/2014/main" id="{C8AD15BE-0AE8-B4C8-5E8F-AF1F8A8B1C99}"/>
              </a:ext>
            </a:extLst>
          </p:cNvPr>
          <p:cNvSpPr txBox="1">
            <a:spLocks/>
          </p:cNvSpPr>
          <p:nvPr/>
        </p:nvSpPr>
        <p:spPr>
          <a:xfrm>
            <a:off x="5731727" y="1862863"/>
            <a:ext cx="6460273" cy="3471720"/>
          </a:xfrm>
          <a:prstGeom prst="rect">
            <a:avLst/>
          </a:prstGeom>
          <a:noFill/>
          <a:ln w="50800">
            <a:noFill/>
            <a:prstDash val="dashDot"/>
          </a:ln>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u="sng" dirty="0" err="1">
                <a:solidFill>
                  <a:srgbClr val="F28046"/>
                </a:solidFill>
                <a:effectLst>
                  <a:outerShdw blurRad="38100" dist="38100" dir="2700000" algn="tl">
                    <a:srgbClr val="000000">
                      <a:alpha val="43137"/>
                    </a:srgbClr>
                  </a:outerShdw>
                </a:effectLst>
                <a:latin typeface="Gill Sans MT"/>
                <a:cs typeface="+mn-cs"/>
              </a:rPr>
              <a:t>Reflexiones</a:t>
            </a:r>
            <a:r>
              <a:rPr lang="en-US" sz="2400" b="1" u="sng" dirty="0">
                <a:solidFill>
                  <a:srgbClr val="F28046"/>
                </a:solidFill>
                <a:effectLst>
                  <a:outerShdw blurRad="38100" dist="38100" dir="2700000" algn="tl">
                    <a:srgbClr val="000000">
                      <a:alpha val="43137"/>
                    </a:srgbClr>
                  </a:outerShdw>
                </a:effectLst>
                <a:latin typeface="Gill Sans MT"/>
                <a:cs typeface="+mn-cs"/>
              </a:rPr>
              <a:t>: Asistencia Técnica</a:t>
            </a:r>
          </a:p>
          <a:p>
            <a:pPr>
              <a:lnSpc>
                <a:spcPct val="100000"/>
              </a:lnSpc>
              <a:spcBef>
                <a:spcPts val="0"/>
              </a:spcBef>
            </a:pPr>
            <a:r>
              <a:rPr lang="es-ES" sz="1800" dirty="0">
                <a:solidFill>
                  <a:srgbClr val="13204B"/>
                </a:solidFill>
              </a:rPr>
              <a:t>Elegible para Asistencia Diferenciada (DA)
      ~ Aprendices de inglés a largo plazo (LTEL) para Prioridad 4 
         (Rendimiento Académico) para ELA y Matemáticas, Prioridad 6 
         (clima) para la suspensión, y la prioridad 8 (curso amplio 
         Resultado) para el Indicador de Carrera y Universidad
      ~ Jóvenes de Crianza Temporal (FY) para Prioridad 4 </a:t>
            </a:r>
          </a:p>
          <a:p>
            <a:pPr>
              <a:lnSpc>
                <a:spcPct val="100000"/>
              </a:lnSpc>
              <a:spcBef>
                <a:spcPts val="0"/>
              </a:spcBef>
            </a:pPr>
            <a:r>
              <a:rPr lang="es-ES" sz="1800" dirty="0">
                <a:solidFill>
                  <a:srgbClr val="13204B"/>
                </a:solidFill>
              </a:rPr>
              <a:t>         (Rendimiento Académico) para ELA y Matemáticas, Prioridad 6 </a:t>
            </a:r>
          </a:p>
          <a:p>
            <a:pPr>
              <a:lnSpc>
                <a:spcPct val="100000"/>
              </a:lnSpc>
              <a:spcBef>
                <a:spcPts val="0"/>
              </a:spcBef>
            </a:pPr>
            <a:r>
              <a:rPr lang="es-ES" sz="1800" dirty="0">
                <a:solidFill>
                  <a:srgbClr val="13204B"/>
                </a:solidFill>
              </a:rPr>
              <a:t>         (Clima) para Suspensión
Elegible para Asistencia Técnica Diferenciada (DTA)
     ~ Indio Americano/Nativo de Alaska, Joven de Acogida, Sin    </a:t>
            </a:r>
          </a:p>
          <a:p>
            <a:pPr>
              <a:lnSpc>
                <a:spcPct val="100000"/>
              </a:lnSpc>
              <a:spcBef>
                <a:spcPts val="0"/>
              </a:spcBef>
            </a:pPr>
            <a:r>
              <a:rPr lang="es-ES" sz="1800" dirty="0">
                <a:solidFill>
                  <a:srgbClr val="13204B"/>
                </a:solidFill>
              </a:rPr>
              <a:t>        Hogar, Estudiantes con discapacidades</a:t>
            </a:r>
            <a:endParaRPr lang="en-US" sz="1800" dirty="0">
              <a:solidFill>
                <a:srgbClr val="13204B"/>
              </a:solidFill>
            </a:endParaRPr>
          </a:p>
        </p:txBody>
      </p:sp>
      <p:sp>
        <p:nvSpPr>
          <p:cNvPr id="9" name="TextBox 8">
            <a:extLst>
              <a:ext uri="{FF2B5EF4-FFF2-40B4-BE49-F238E27FC236}">
                <a16:creationId xmlns:a16="http://schemas.microsoft.com/office/drawing/2014/main" id="{4411E556-AAB8-0FA5-76B0-E96AC8F69348}"/>
              </a:ext>
            </a:extLst>
          </p:cNvPr>
          <p:cNvSpPr txBox="1"/>
          <p:nvPr/>
        </p:nvSpPr>
        <p:spPr>
          <a:xfrm>
            <a:off x="252274" y="5288417"/>
            <a:ext cx="10986000" cy="769441"/>
          </a:xfrm>
          <a:prstGeom prst="rect">
            <a:avLst/>
          </a:prstGeom>
          <a:noFill/>
        </p:spPr>
        <p:txBody>
          <a:bodyPr wrap="square" rtlCol="0">
            <a:spAutoFit/>
          </a:bodyPr>
          <a:lstStyle/>
          <a:p>
            <a:r>
              <a:rPr lang="en-US" sz="2600" b="1" u="sng" dirty="0" err="1">
                <a:solidFill>
                  <a:srgbClr val="17285D"/>
                </a:solidFill>
                <a:effectLst>
                  <a:outerShdw blurRad="38100" dist="38100" dir="2700000" algn="tl">
                    <a:srgbClr val="000000">
                      <a:alpha val="43137"/>
                    </a:srgbClr>
                  </a:outerShdw>
                </a:effectLst>
              </a:rPr>
              <a:t>Referencias</a:t>
            </a:r>
            <a:r>
              <a:rPr lang="en-US" sz="2600" b="1" u="sng" dirty="0">
                <a:solidFill>
                  <a:srgbClr val="17285D"/>
                </a:solidFill>
                <a:effectLst>
                  <a:outerShdw blurRad="38100" dist="38100" dir="2700000" algn="tl">
                    <a:srgbClr val="000000">
                      <a:alpha val="43137"/>
                    </a:srgbClr>
                  </a:outerShdw>
                </a:effectLst>
              </a:rPr>
              <a:t> de </a:t>
            </a:r>
            <a:r>
              <a:rPr lang="en-US" sz="2600" b="1" u="sng" dirty="0" err="1">
                <a:solidFill>
                  <a:srgbClr val="17285D"/>
                </a:solidFill>
                <a:effectLst>
                  <a:outerShdw blurRad="38100" dist="38100" dir="2700000" algn="tl">
                    <a:srgbClr val="000000">
                      <a:alpha val="43137"/>
                    </a:srgbClr>
                  </a:outerShdw>
                </a:effectLst>
              </a:rPr>
              <a:t>contenido</a:t>
            </a:r>
            <a:r>
              <a:rPr lang="en-US" sz="2600" b="1" u="sng" dirty="0">
                <a:solidFill>
                  <a:srgbClr val="17285D"/>
                </a:solidFill>
                <a:effectLst>
                  <a:outerShdw blurRad="38100" dist="38100" dir="2700000" algn="tl">
                    <a:srgbClr val="000000">
                      <a:alpha val="43137"/>
                    </a:srgbClr>
                  </a:outerShdw>
                </a:effectLst>
              </a:rPr>
              <a:t> de LCAP </a:t>
            </a:r>
            <a:r>
              <a:rPr lang="en-US" sz="2600" b="1" u="sng" dirty="0" err="1">
                <a:solidFill>
                  <a:srgbClr val="17285D"/>
                </a:solidFill>
                <a:effectLst>
                  <a:outerShdw blurRad="38100" dist="38100" dir="2700000" algn="tl">
                    <a:srgbClr val="000000">
                      <a:alpha val="43137"/>
                    </a:srgbClr>
                  </a:outerShdw>
                </a:effectLst>
              </a:rPr>
              <a:t>adicionales</a:t>
            </a:r>
            <a:endParaRPr lang="en-US" sz="2600" b="1" u="sng" dirty="0">
              <a:solidFill>
                <a:srgbClr val="17285D"/>
              </a:solidFill>
              <a:effectLst>
                <a:outerShdw blurRad="38100" dist="38100" dir="2700000" algn="tl">
                  <a:srgbClr val="000000">
                    <a:alpha val="43137"/>
                  </a:srgbClr>
                </a:outerShdw>
              </a:effectLst>
            </a:endParaRPr>
          </a:p>
          <a:p>
            <a:r>
              <a:rPr lang="es-ES" dirty="0">
                <a:solidFill>
                  <a:prstClr val="black"/>
                </a:solidFill>
              </a:rPr>
              <a:t>Subvención en bloque de emergencia para la recuperación del aprendizaje (LREBG) - </a:t>
            </a:r>
            <a:r>
              <a:rPr lang="es-ES" dirty="0">
                <a:solidFill>
                  <a:prstClr val="black"/>
                </a:solidFill>
                <a:highlight>
                  <a:srgbClr val="FFFF00"/>
                </a:highlight>
              </a:rPr>
              <a:t>NUEVO</a:t>
            </a:r>
            <a:endParaRPr kumimoji="0" lang="en-US" b="0" i="0" u="none" strike="noStrike" kern="1200" cap="none" spc="0" normalizeH="0" baseline="0" noProof="0" dirty="0">
              <a:ln>
                <a:noFill/>
              </a:ln>
              <a:solidFill>
                <a:srgbClr val="FF0000"/>
              </a:solidFill>
              <a:effectLst/>
              <a:highlight>
                <a:srgbClr val="FFFF00"/>
              </a:highlight>
              <a:uLnTx/>
              <a:uFillTx/>
              <a:latin typeface="Gill Sans MT"/>
              <a:ea typeface="+mn-ea"/>
              <a:cs typeface="+mn-cs"/>
            </a:endParaRPr>
          </a:p>
        </p:txBody>
      </p:sp>
    </p:spTree>
    <p:extLst>
      <p:ext uri="{BB962C8B-B14F-4D97-AF65-F5344CB8AC3E}">
        <p14:creationId xmlns:p14="http://schemas.microsoft.com/office/powerpoint/2010/main" val="395853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947CCDF-1AEF-C405-B6F8-A200A86F6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5B9F9-9677-3A03-F054-B09B757ED45F}"/>
              </a:ext>
            </a:extLst>
          </p:cNvPr>
          <p:cNvSpPr>
            <a:spLocks noGrp="1"/>
          </p:cNvSpPr>
          <p:nvPr>
            <p:ph type="title"/>
          </p:nvPr>
        </p:nvSpPr>
        <p:spPr/>
        <p:txBody>
          <a:bodyPr/>
          <a:lstStyle/>
          <a:p>
            <a:r>
              <a:rPr lang="en-US" dirty="0" err="1"/>
              <a:t>Involucrar</a:t>
            </a:r>
            <a:r>
              <a:rPr lang="en-US" dirty="0"/>
              <a:t> a </a:t>
            </a:r>
            <a:r>
              <a:rPr lang="en-US" dirty="0" err="1"/>
              <a:t>los</a:t>
            </a:r>
            <a:r>
              <a:rPr lang="en-US" dirty="0"/>
              <a:t> </a:t>
            </a:r>
            <a:r>
              <a:rPr lang="en-US" dirty="0" err="1"/>
              <a:t>socios</a:t>
            </a:r>
            <a:r>
              <a:rPr lang="en-US" dirty="0"/>
              <a:t> </a:t>
            </a:r>
            <a:r>
              <a:rPr lang="en-US" dirty="0" err="1"/>
              <a:t>educativos</a:t>
            </a:r>
            <a:endParaRPr lang="en-US" dirty="0"/>
          </a:p>
        </p:txBody>
      </p:sp>
      <p:sp>
        <p:nvSpPr>
          <p:cNvPr id="8" name="Content Placeholder 2">
            <a:extLst>
              <a:ext uri="{FF2B5EF4-FFF2-40B4-BE49-F238E27FC236}">
                <a16:creationId xmlns:a16="http://schemas.microsoft.com/office/drawing/2014/main" id="{750587D2-B257-FD2C-45BB-1C71E623EA5B}"/>
              </a:ext>
            </a:extLst>
          </p:cNvPr>
          <p:cNvSpPr>
            <a:spLocks noGrp="1"/>
          </p:cNvSpPr>
          <p:nvPr>
            <p:ph idx="1"/>
          </p:nvPr>
        </p:nvSpPr>
        <p:spPr>
          <a:xfrm>
            <a:off x="112574" y="2180394"/>
            <a:ext cx="9348926" cy="4088521"/>
          </a:xfrm>
        </p:spPr>
        <p:txBody>
          <a:bodyPr>
            <a:normAutofit fontScale="77500" lnSpcReduction="20000"/>
          </a:bodyPr>
          <a:lstStyle/>
          <a:p>
            <a:r>
              <a:rPr lang="en-US" sz="3200" b="1" dirty="0" err="1"/>
              <a:t>Resumen</a:t>
            </a:r>
            <a:r>
              <a:rPr lang="en-US" sz="3200" b="1" dirty="0"/>
              <a:t> de </a:t>
            </a:r>
            <a:r>
              <a:rPr lang="en-US" sz="3200" b="1" dirty="0" err="1"/>
              <a:t>nuestro</a:t>
            </a:r>
            <a:r>
              <a:rPr lang="en-US" sz="3200" b="1" dirty="0"/>
              <a:t> </a:t>
            </a:r>
            <a:r>
              <a:rPr lang="en-US" sz="3200" b="1" dirty="0" err="1"/>
              <a:t>viaje</a:t>
            </a:r>
            <a:endParaRPr lang="en-US" sz="3200" b="1" dirty="0"/>
          </a:p>
          <a:p>
            <a:pPr marL="457200" indent="-457200">
              <a:buFontTx/>
              <a:buChar char="-"/>
            </a:pPr>
            <a:r>
              <a:rPr lang="es-ES" dirty="0"/>
              <a:t>13 y 17 de septiembre de 2024 </a:t>
            </a:r>
            <a:r>
              <a:rPr lang="en-US" dirty="0"/>
              <a:t>– </a:t>
            </a:r>
            <a:r>
              <a:rPr lang="es-ES" dirty="0"/>
              <a:t>Inicio y actualización de LCAP</a:t>
            </a:r>
            <a:endParaRPr lang="en-US" dirty="0"/>
          </a:p>
          <a:p>
            <a:pPr marL="457200" indent="-457200">
              <a:buFontTx/>
              <a:buChar char="-"/>
            </a:pPr>
            <a:r>
              <a:rPr lang="es-ES" dirty="0"/>
              <a:t>17 de septiembre de 2024 </a:t>
            </a:r>
            <a:r>
              <a:rPr lang="en-US" dirty="0"/>
              <a:t>– </a:t>
            </a:r>
            <a:r>
              <a:rPr lang="es-ES" dirty="0"/>
              <a:t>Inicio y actualización de LCAP</a:t>
            </a:r>
            <a:endParaRPr lang="en-US" dirty="0"/>
          </a:p>
          <a:p>
            <a:pPr marL="457200" indent="-457200">
              <a:buFontTx/>
              <a:buChar char="-"/>
            </a:pPr>
            <a:r>
              <a:rPr lang="es-ES" dirty="0"/>
              <a:t>24 de octubre de 2024 </a:t>
            </a:r>
            <a:r>
              <a:rPr lang="en-US" dirty="0"/>
              <a:t>– </a:t>
            </a:r>
            <a:r>
              <a:rPr lang="es-ES" sz="2600" dirty="0"/>
              <a:t>Descripción general del protocolo de análisis de datos</a:t>
            </a:r>
            <a:endParaRPr lang="en-US" sz="2600" dirty="0"/>
          </a:p>
          <a:p>
            <a:pPr marL="457200" indent="-457200">
              <a:buFontTx/>
              <a:buChar char="-"/>
            </a:pPr>
            <a:r>
              <a:rPr lang="en-US" dirty="0"/>
              <a:t>5 de </a:t>
            </a:r>
            <a:r>
              <a:rPr lang="en-US" dirty="0" err="1"/>
              <a:t>noviembre</a:t>
            </a:r>
            <a:r>
              <a:rPr lang="en-US" dirty="0"/>
              <a:t> de 2024 – </a:t>
            </a:r>
            <a:r>
              <a:rPr lang="es-ES" dirty="0"/>
              <a:t>Revisión/Discusión de Datos – Objetivos 1 y 5</a:t>
            </a:r>
          </a:p>
          <a:p>
            <a:pPr marL="457200" indent="-457200">
              <a:buFontTx/>
              <a:buChar char="-"/>
            </a:pPr>
            <a:r>
              <a:rPr lang="en-US" dirty="0"/>
              <a:t>20 de </a:t>
            </a:r>
            <a:r>
              <a:rPr lang="en-US" dirty="0" err="1"/>
              <a:t>noviembre</a:t>
            </a:r>
            <a:r>
              <a:rPr lang="en-US" dirty="0"/>
              <a:t> de 2024 – Aviso </a:t>
            </a:r>
            <a:r>
              <a:rPr lang="en-US" dirty="0" err="1"/>
              <a:t>Estudiantil</a:t>
            </a:r>
            <a:r>
              <a:rPr lang="en-US" dirty="0"/>
              <a:t> del </a:t>
            </a:r>
            <a:r>
              <a:rPr lang="en-US" dirty="0" err="1"/>
              <a:t>Superintendente</a:t>
            </a:r>
            <a:endParaRPr lang="en-US" dirty="0"/>
          </a:p>
          <a:p>
            <a:pPr marL="457200" indent="-457200">
              <a:buFontTx/>
              <a:buChar char="-"/>
            </a:pPr>
            <a:r>
              <a:rPr lang="es-ES" dirty="0"/>
              <a:t>7 de enero de 2025 </a:t>
            </a:r>
            <a:r>
              <a:rPr lang="en-US" dirty="0"/>
              <a:t>– </a:t>
            </a:r>
            <a:r>
              <a:rPr lang="es-ES" dirty="0"/>
              <a:t>Revisión/Discusión de Datos – Objetivos 2 y 3</a:t>
            </a:r>
          </a:p>
          <a:p>
            <a:pPr marL="457200" indent="-457200">
              <a:buFontTx/>
              <a:buChar char="-"/>
            </a:pPr>
            <a:r>
              <a:rPr lang="es-ES" dirty="0"/>
              <a:t>13 de enero de 2025 </a:t>
            </a:r>
            <a:r>
              <a:rPr lang="en-US" dirty="0"/>
              <a:t>– </a:t>
            </a:r>
            <a:r>
              <a:rPr lang="es-ES" dirty="0"/>
              <a:t>Revisión/Discusión de Datos – Objetivos 1 y 6</a:t>
            </a:r>
          </a:p>
          <a:p>
            <a:pPr marL="457200" indent="-457200">
              <a:buFontTx/>
              <a:buChar char="-"/>
            </a:pPr>
            <a:r>
              <a:rPr lang="es-ES" dirty="0"/>
              <a:t>25 de febrero de 2025 </a:t>
            </a:r>
            <a:r>
              <a:rPr lang="en-US" dirty="0"/>
              <a:t>– </a:t>
            </a:r>
            <a:r>
              <a:rPr lang="es-ES" dirty="0"/>
              <a:t>Actualización de mitad de año</a:t>
            </a:r>
            <a:endParaRPr lang="en-US" dirty="0"/>
          </a:p>
          <a:p>
            <a:pPr marL="457200" indent="-457200">
              <a:buFontTx/>
              <a:buChar char="-"/>
            </a:pPr>
            <a:r>
              <a:rPr lang="en-US" dirty="0"/>
              <a:t>28 de </a:t>
            </a:r>
            <a:r>
              <a:rPr lang="en-US" dirty="0" err="1"/>
              <a:t>abril</a:t>
            </a:r>
            <a:r>
              <a:rPr lang="en-US" dirty="0"/>
              <a:t> de 2025 – </a:t>
            </a:r>
            <a:r>
              <a:rPr lang="es-ES" dirty="0"/>
              <a:t>Sesión de estudio de LCAP</a:t>
            </a:r>
            <a:endParaRPr lang="en-US" dirty="0"/>
          </a:p>
        </p:txBody>
      </p:sp>
      <p:sp>
        <p:nvSpPr>
          <p:cNvPr id="9" name="Content Placeholder 2">
            <a:extLst>
              <a:ext uri="{FF2B5EF4-FFF2-40B4-BE49-F238E27FC236}">
                <a16:creationId xmlns:a16="http://schemas.microsoft.com/office/drawing/2014/main" id="{BC3BF490-B7A5-8079-C40C-8520B7B29462}"/>
              </a:ext>
            </a:extLst>
          </p:cNvPr>
          <p:cNvSpPr txBox="1">
            <a:spLocks/>
          </p:cNvSpPr>
          <p:nvPr/>
        </p:nvSpPr>
        <p:spPr>
          <a:xfrm>
            <a:off x="252274" y="1167027"/>
            <a:ext cx="10335684" cy="6519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defRPr/>
            </a:pPr>
            <a:r>
              <a:rPr lang="en-US" sz="6000" b="1" dirty="0">
                <a:solidFill>
                  <a:srgbClr val="F2A63B"/>
                </a:solidFill>
                <a:effectLst>
                  <a:outerShdw blurRad="38100" dist="38100" dir="2700000" algn="tl">
                    <a:srgbClr val="000000">
                      <a:alpha val="43137"/>
                    </a:srgbClr>
                  </a:outerShdw>
                </a:effectLst>
              </a:rPr>
              <a:t>¡¡¡GRACIAS!!!</a:t>
            </a:r>
            <a:endParaRPr kumimoji="0" lang="en-US" sz="6000" b="1" i="0" u="none" strike="noStrike" kern="1200" cap="none" spc="0" normalizeH="0" baseline="0" noProof="0" dirty="0">
              <a:ln>
                <a:noFill/>
              </a:ln>
              <a:solidFill>
                <a:srgbClr val="F2A63B"/>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0" name="Content Placeholder 2">
            <a:extLst>
              <a:ext uri="{FF2B5EF4-FFF2-40B4-BE49-F238E27FC236}">
                <a16:creationId xmlns:a16="http://schemas.microsoft.com/office/drawing/2014/main" id="{B130C6A4-FB5C-B58A-A2B9-573CEFECA025}"/>
              </a:ext>
            </a:extLst>
          </p:cNvPr>
          <p:cNvSpPr txBox="1">
            <a:spLocks/>
          </p:cNvSpPr>
          <p:nvPr/>
        </p:nvSpPr>
        <p:spPr>
          <a:xfrm>
            <a:off x="9461500" y="2385346"/>
            <a:ext cx="2499866" cy="3093240"/>
          </a:xfrm>
          <a:prstGeom prst="rect">
            <a:avLst/>
          </a:prstGeom>
          <a:solidFill>
            <a:srgbClr val="F9AB3F"/>
          </a:solidFill>
          <a:ln w="50800">
            <a:solidFill>
              <a:schemeClr val="accent1"/>
            </a:solidFill>
            <a:prstDash val="dashDot"/>
          </a:ln>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defRPr/>
            </a:pPr>
            <a:endParaRPr lang="en-US" sz="1400" b="1" u="sng" dirty="0">
              <a:effectLst>
                <a:outerShdw blurRad="38100" dist="38100" dir="2700000" algn="tl">
                  <a:srgbClr val="000000">
                    <a:alpha val="43137"/>
                  </a:srgbClr>
                </a:outerShdw>
              </a:effectLst>
            </a:endParaRPr>
          </a:p>
          <a:p>
            <a:pPr lvl="0" algn="ctr">
              <a:defRPr/>
            </a:pPr>
            <a:r>
              <a:rPr lang="en-US" sz="2300" b="1" u="sng" dirty="0" err="1">
                <a:effectLst>
                  <a:outerShdw blurRad="38100" dist="38100" dir="2700000" algn="tl">
                    <a:srgbClr val="000000">
                      <a:alpha val="43137"/>
                    </a:srgbClr>
                  </a:outerShdw>
                </a:effectLst>
              </a:rPr>
              <a:t>Conexiones</a:t>
            </a:r>
            <a:r>
              <a:rPr lang="en-US" sz="2300" b="1" u="sng" dirty="0">
                <a:effectLst>
                  <a:outerShdw blurRad="38100" dist="38100" dir="2700000" algn="tl">
                    <a:srgbClr val="000000">
                      <a:alpha val="43137"/>
                    </a:srgbClr>
                  </a:outerShdw>
                </a:effectLst>
              </a:rPr>
              <a:t> LCAP</a:t>
            </a:r>
          </a:p>
          <a:p>
            <a:pPr marL="342900" lvl="0" indent="-342900">
              <a:buFontTx/>
              <a:buChar char="-"/>
              <a:defRPr/>
            </a:pPr>
            <a:r>
              <a:rPr lang="es-ES" sz="1900" dirty="0">
                <a:solidFill>
                  <a:srgbClr val="13204B"/>
                </a:solidFill>
              </a:rPr>
              <a:t>Reuniones Asesoras para Padres</a:t>
            </a:r>
          </a:p>
          <a:p>
            <a:pPr marL="342900" lvl="0" indent="-342900">
              <a:buFontTx/>
              <a:buChar char="-"/>
              <a:defRPr/>
            </a:pPr>
            <a:r>
              <a:rPr lang="es-ES" sz="1900" dirty="0">
                <a:solidFill>
                  <a:srgbClr val="13204B"/>
                </a:solidFill>
              </a:rPr>
              <a:t>Grupos de unidades de negociación
Reuniones de equipo de LCAP</a:t>
            </a:r>
          </a:p>
          <a:p>
            <a:pPr marL="342900" lvl="0" indent="-342900">
              <a:buFontTx/>
              <a:buChar char="-"/>
              <a:defRPr/>
            </a:pPr>
            <a:r>
              <a:rPr lang="es-ES" sz="1900" dirty="0">
                <a:solidFill>
                  <a:srgbClr val="13204B"/>
                </a:solidFill>
              </a:rPr>
              <a:t>Eventos Departamentales y Distritales</a:t>
            </a:r>
          </a:p>
          <a:p>
            <a:pPr lvl="0" algn="ctr">
              <a:defRPr/>
            </a:pPr>
            <a:endParaRPr kumimoji="0" lang="en-US" sz="1400" b="0" i="0" u="none" strike="noStrike" kern="1200" cap="none" spc="0" normalizeH="0" baseline="0" noProof="0" dirty="0">
              <a:ln>
                <a:noFill/>
              </a:ln>
              <a:solidFill>
                <a:srgbClr val="13204B"/>
              </a:solidFill>
              <a:effectLst/>
              <a:highlight>
                <a:srgbClr val="F9AB3F"/>
              </a:highligh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42775659"/>
      </p:ext>
    </p:extLst>
  </p:cSld>
  <p:clrMapOvr>
    <a:masterClrMapping/>
  </p:clrMapOvr>
</p:sld>
</file>

<file path=ppt/theme/theme1.xml><?xml version="1.0" encoding="utf-8"?>
<a:theme xmlns:a="http://schemas.openxmlformats.org/drawingml/2006/main" name="Office Theme">
  <a:themeElements>
    <a:clrScheme name="SUSD Colors">
      <a:dk1>
        <a:sysClr val="windowText" lastClr="000000"/>
      </a:dk1>
      <a:lt1>
        <a:sysClr val="window" lastClr="FFFFFF"/>
      </a:lt1>
      <a:dk2>
        <a:srgbClr val="44546A"/>
      </a:dk2>
      <a:lt2>
        <a:srgbClr val="E7E6E6"/>
      </a:lt2>
      <a:accent1>
        <a:srgbClr val="13204B"/>
      </a:accent1>
      <a:accent2>
        <a:srgbClr val="F2A63B"/>
      </a:accent2>
      <a:accent3>
        <a:srgbClr val="36AFCE"/>
      </a:accent3>
      <a:accent4>
        <a:srgbClr val="1D6FA9"/>
      </a:accent4>
      <a:accent5>
        <a:srgbClr val="B74919"/>
      </a:accent5>
      <a:accent6>
        <a:srgbClr val="F2A63B"/>
      </a:accent6>
      <a:hlink>
        <a:srgbClr val="6DAA2D"/>
      </a:hlink>
      <a:folHlink>
        <a:srgbClr val="5975D4"/>
      </a:folHlink>
    </a:clrScheme>
    <a:fontScheme name="ASR Windows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EFAB4CE6C0C54E8F24FCECBEA4FE48" ma:contentTypeVersion="12" ma:contentTypeDescription="Create a new document." ma:contentTypeScope="" ma:versionID="a1f1c83ab0a2c3527131ae7c2657ba46">
  <xsd:schema xmlns:xsd="http://www.w3.org/2001/XMLSchema" xmlns:xs="http://www.w3.org/2001/XMLSchema" xmlns:p="http://schemas.microsoft.com/office/2006/metadata/properties" xmlns:ns2="e6b876bd-4e0a-4fc5-a489-b9c81f246289" xmlns:ns3="7df99d9e-e23e-4ec5-bff1-114a20b1411e" targetNamespace="http://schemas.microsoft.com/office/2006/metadata/properties" ma:root="true" ma:fieldsID="4fb485a12084b3c9b9c364a1cc2c2f87" ns2:_="" ns3:_="">
    <xsd:import namespace="e6b876bd-4e0a-4fc5-a489-b9c81f246289"/>
    <xsd:import namespace="7df99d9e-e23e-4ec5-bff1-114a20b141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876bd-4e0a-4fc5-a489-b9c81f246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2f2f05-d988-456c-ac0c-02c2a045527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f99d9e-e23e-4ec5-bff1-114a20b141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57e98d6-5e7f-4e25-b779-0617660bcd4d}" ma:internalName="TaxCatchAll" ma:showField="CatchAllData" ma:web="7df99d9e-e23e-4ec5-bff1-114a20b141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df99d9e-e23e-4ec5-bff1-114a20b1411e" xsi:nil="true"/>
    <lcf76f155ced4ddcb4097134ff3c332f xmlns="e6b876bd-4e0a-4fc5-a489-b9c81f24628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C3C8A1-3A69-46A4-AEC0-E82BEF6B4FC1}">
  <ds:schemaRefs>
    <ds:schemaRef ds:uri="7df99d9e-e23e-4ec5-bff1-114a20b1411e"/>
    <ds:schemaRef ds:uri="e6b876bd-4e0a-4fc5-a489-b9c81f2462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214C92-427F-43F8-9FEE-31EF86678158}">
  <ds:schemaRefs>
    <ds:schemaRef ds:uri="http://schemas.microsoft.com/sharepoint/v3/contenttype/forms"/>
  </ds:schemaRefs>
</ds:datastoreItem>
</file>

<file path=customXml/itemProps3.xml><?xml version="1.0" encoding="utf-8"?>
<ds:datastoreItem xmlns:ds="http://schemas.openxmlformats.org/officeDocument/2006/customXml" ds:itemID="{DD1F20E1-574C-4A58-BBA7-68ADFD122EDF}">
  <ds:schemaRefs>
    <ds:schemaRef ds:uri="7df99d9e-e23e-4ec5-bff1-114a20b1411e"/>
    <ds:schemaRef ds:uri="e6b876bd-4e0a-4fc5-a489-b9c81f2462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54</TotalTime>
  <Words>2670</Words>
  <Application>Microsoft Office PowerPoint</Application>
  <PresentationFormat>Widescreen</PresentationFormat>
  <Paragraphs>156</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Narrow</vt:lpstr>
      <vt:lpstr>Calibri</vt:lpstr>
      <vt:lpstr>Calibri Light</vt:lpstr>
      <vt:lpstr>Gill Sans MT</vt:lpstr>
      <vt:lpstr>Wingdings</vt:lpstr>
      <vt:lpstr>Office Theme</vt:lpstr>
      <vt:lpstr>Actualización anual LCAP  2025-2026</vt:lpstr>
      <vt:lpstr>DESCRIPCIÓN GENERAL DE LCAP</vt:lpstr>
      <vt:lpstr>WHAT IS THE LCAP?</vt:lpstr>
      <vt:lpstr>Lcap LIFECYCLE – where are we at?</vt:lpstr>
      <vt:lpstr>Secciones LCAP y Elementos</vt:lpstr>
      <vt:lpstr>Secciones LCAP</vt:lpstr>
      <vt:lpstr>Resumen del Presupuesto para Padres (BOP)</vt:lpstr>
      <vt:lpstr>Resumen del plan</vt:lpstr>
      <vt:lpstr>Involucrar a los socios educativos</vt:lpstr>
      <vt:lpstr>metas</vt:lpstr>
      <vt:lpstr>Acciones y elementos de LCAP</vt:lpstr>
      <vt:lpstr>Aumento o mejora de los servicios</vt:lpstr>
      <vt:lpstr>Tablas de acción</vt:lpstr>
      <vt:lpstr>CAMBIOS EN EL LCAP</vt:lpstr>
      <vt:lpstr>meta #1 – Cambios en la acción</vt:lpstr>
      <vt:lpstr>meta #2 – Cambios en la acción</vt:lpstr>
      <vt:lpstr>meta #2 – Cambios en la acción (cont’d)</vt:lpstr>
      <vt:lpstr>meta #3 – Cambios en la acción</vt:lpstr>
      <vt:lpstr>meta #4 – Cambios en la acción</vt:lpstr>
      <vt:lpstr>meta #5 – Cambios en la acción</vt:lpstr>
      <vt:lpstr>meta #6 – Cambios en la acción</vt:lpstr>
      <vt:lpstr>meta #6 – Cambios en la acción (cont’d)</vt:lpstr>
      <vt:lpstr>meta #7 – Cambios en la acción</vt:lpstr>
      <vt:lpstr>meta #8 – Cambios en la acción</vt:lpstr>
      <vt:lpstr>Comparte tu voz</vt:lpstr>
      <vt:lpstr>Comparte tu voz</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Norton</dc:creator>
  <cp:lastModifiedBy>Tiffany Ashworth</cp:lastModifiedBy>
  <cp:revision>1</cp:revision>
  <cp:lastPrinted>2025-06-05T17:39:14Z</cp:lastPrinted>
  <dcterms:created xsi:type="dcterms:W3CDTF">2021-05-05T15:08:26Z</dcterms:created>
  <dcterms:modified xsi:type="dcterms:W3CDTF">2025-06-11T15:50:07Z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4100</vt:r8>
  </property>
  <property fmtid="{D5CDD505-2E9C-101B-9397-08002B2CF9AE}" pid="3" name="TriggerFlowInfo">
    <vt:lpwstr/>
  </property>
  <property fmtid="{D5CDD505-2E9C-101B-9397-08002B2CF9AE}" pid="4" name="ComplianceAssetId">
    <vt:lpwstr/>
  </property>
  <property fmtid="{D5CDD505-2E9C-101B-9397-08002B2CF9AE}" pid="5" name="_ExtendedDescription">
    <vt:lpwstr/>
  </property>
  <property fmtid="{D5CDD505-2E9C-101B-9397-08002B2CF9AE}" pid="6" name="MediaServiceImageTags">
    <vt:lpwstr/>
  </property>
  <property fmtid="{D5CDD505-2E9C-101B-9397-08002B2CF9AE}" pid="7" name="ContentTypeId">
    <vt:lpwstr>0x0101001CEFAB4CE6C0C54E8F24FCECBEA4FE48</vt:lpwstr>
  </property>
</Properties>
</file>